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handoutMasterIdLst>
    <p:handoutMasterId r:id="rId6"/>
  </p:handoutMasterIdLst>
  <p:sldIdLst>
    <p:sldId id="258" r:id="rId3"/>
    <p:sldId id="263" r:id="rId4"/>
    <p:sldId id="298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 snapToGrid="0">
      <p:cViewPr varScale="1">
        <p:scale>
          <a:sx n="69" d="100"/>
          <a:sy n="69" d="100"/>
        </p:scale>
        <p:origin x="32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24117-5B8B-441F-8F21-6139C675DEEA}" type="datetimeFigureOut">
              <a:rPr lang="es-CO" smtClean="0"/>
              <a:t>11/10/2023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7AC07-BE2C-422E-A4D1-9A81C0D4BF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2671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/>
              <a:t>11/10/2023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086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/>
              <a:t>11/10/2023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178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/>
              <a:t>11/10/2023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921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2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75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43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78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7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11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00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4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/>
              <a:t>11/10/2023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1905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37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74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8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/>
              <a:t>11/10/2023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065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/>
              <a:t>11/10/2023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390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/>
              <a:t>11/10/2023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256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/>
              <a:t>11/10/2023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/>
              <a:t>11/10/2023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460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/>
              <a:t>11/10/2023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484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/>
              <a:t>11/10/2023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136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89BB3-80D2-4134-A60B-1AF1B1E328E6}" type="datetimeFigureOut">
              <a:rPr lang="es-CO" smtClean="0"/>
              <a:t>11/10/2023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5DF21-54A1-4605-B873-5F39F3C2B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443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89BB3-80D2-4134-A60B-1AF1B1E328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5DF21-54A1-4605-B873-5F39F3C2BF1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397" y="1058535"/>
            <a:ext cx="5971297" cy="1718733"/>
          </a:xfrm>
        </p:spPr>
        <p:txBody>
          <a:bodyPr anchor="b">
            <a:normAutofit fontScale="90000"/>
          </a:bodyPr>
          <a:lstStyle>
            <a:lvl1pPr algn="ctr">
              <a:defRPr sz="6000"/>
            </a:lvl1pPr>
          </a:lstStyle>
          <a:p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FUNDACION UNIVERSITARIA ANTONIO DE AREVALO</a:t>
            </a:r>
            <a:b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UNITECNAR -</a:t>
            </a:r>
            <a:b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3490813-DE4F-4BE8-ABBE-20CBD31EA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364" y="4554072"/>
            <a:ext cx="3872520" cy="117512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7497E23-BFB7-4989-A49A-D8F9E3B1E69A}"/>
              </a:ext>
            </a:extLst>
          </p:cNvPr>
          <p:cNvSpPr txBox="1"/>
          <p:nvPr/>
        </p:nvSpPr>
        <p:spPr>
          <a:xfrm>
            <a:off x="1395011" y="2880404"/>
            <a:ext cx="3401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GENERALIDADES PARA EL 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DISEÑO Y CONSTRUCCIÓN 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POSTER DE PRESENTACIÓN PROYECTO DE AULA 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I Y II SEMESTRE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2E520DE-8670-4BA9-AFCB-A26C8D048B62}"/>
              </a:ext>
            </a:extLst>
          </p:cNvPr>
          <p:cNvSpPr txBox="1"/>
          <p:nvPr/>
        </p:nvSpPr>
        <p:spPr>
          <a:xfrm>
            <a:off x="2557514" y="5799465"/>
            <a:ext cx="107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2023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6C2F40-8FAC-476A-8AAA-0DFEC1437FF1}"/>
              </a:ext>
            </a:extLst>
          </p:cNvPr>
          <p:cNvSpPr txBox="1"/>
          <p:nvPr/>
        </p:nvSpPr>
        <p:spPr>
          <a:xfrm>
            <a:off x="5629013" y="6272738"/>
            <a:ext cx="2957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Coordinación Institucional de Paulas </a:t>
            </a:r>
            <a:endParaRPr lang="es-CO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9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C17F96-92EC-4280-A5EA-DEE5DAB36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841" y="2102486"/>
            <a:ext cx="2731594" cy="367437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799E7E6-0225-46D8-8CD7-012EDC4E1343}"/>
              </a:ext>
            </a:extLst>
          </p:cNvPr>
          <p:cNvSpPr txBox="1"/>
          <p:nvPr/>
        </p:nvSpPr>
        <p:spPr>
          <a:xfrm>
            <a:off x="562062" y="1405837"/>
            <a:ext cx="4874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Medidas: </a:t>
            </a:r>
          </a:p>
          <a:p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Se recomiendan las siguientes medidas, así: 1,80 Mts * 80 Cms. </a:t>
            </a:r>
            <a:endParaRPr lang="es-CO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7B8B064-07ED-48A4-9140-AAF578BF7914}"/>
              </a:ext>
            </a:extLst>
          </p:cNvPr>
          <p:cNvSpPr txBox="1"/>
          <p:nvPr/>
        </p:nvSpPr>
        <p:spPr>
          <a:xfrm>
            <a:off x="1580347" y="401411"/>
            <a:ext cx="8110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accent1">
                    <a:lumMod val="50000"/>
                  </a:schemeClr>
                </a:solidFill>
              </a:rPr>
              <a:t>Generalidades para el Diseño y Construcción POSTER de presentación en </a:t>
            </a:r>
          </a:p>
          <a:p>
            <a:pPr algn="ctr"/>
            <a:r>
              <a:rPr lang="es-ES" sz="1600" b="1" dirty="0">
                <a:solidFill>
                  <a:schemeClr val="accent1">
                    <a:lumMod val="50000"/>
                  </a:schemeClr>
                </a:solidFill>
              </a:rPr>
              <a:t>Jornada de Sustentación de  Proyecto de Aula</a:t>
            </a:r>
          </a:p>
          <a:p>
            <a:pPr algn="ctr"/>
            <a:r>
              <a:rPr lang="es-ES" sz="1600" b="1" dirty="0">
                <a:solidFill>
                  <a:schemeClr val="accent1">
                    <a:lumMod val="50000"/>
                  </a:schemeClr>
                </a:solidFill>
              </a:rPr>
              <a:t> para I y II semestre</a:t>
            </a:r>
            <a:endParaRPr lang="es-CO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69B30B0-AFFE-4EA7-A0D1-9F6F59C86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629" y="2102486"/>
            <a:ext cx="4578960" cy="39218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7053E89-55CD-48DE-A0C0-2F203D800F5D}"/>
              </a:ext>
            </a:extLst>
          </p:cNvPr>
          <p:cNvSpPr txBox="1"/>
          <p:nvPr/>
        </p:nvSpPr>
        <p:spPr>
          <a:xfrm>
            <a:off x="5741629" y="1513558"/>
            <a:ext cx="2304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Contenido Básico del Poster:</a:t>
            </a:r>
            <a:endParaRPr lang="es-CO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79FC15-26FF-4000-B203-04DDD7480425}"/>
              </a:ext>
            </a:extLst>
          </p:cNvPr>
          <p:cNvSpPr txBox="1"/>
          <p:nvPr/>
        </p:nvSpPr>
        <p:spPr>
          <a:xfrm>
            <a:off x="694252" y="5950294"/>
            <a:ext cx="4741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Nota: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El POSTER solo es para entrega final de I y II semestre.  </a:t>
            </a:r>
            <a:endParaRPr lang="es-CO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9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903748C-332D-4AD0-9EDD-CCEFC0FFAE11}"/>
              </a:ext>
            </a:extLst>
          </p:cNvPr>
          <p:cNvPicPr/>
          <p:nvPr/>
        </p:nvPicPr>
        <p:blipFill rotWithShape="1">
          <a:blip r:embed="rId2"/>
          <a:srcRect l="48070" t="15845" r="33455" b="7682"/>
          <a:stretch/>
        </p:blipFill>
        <p:spPr bwMode="auto">
          <a:xfrm>
            <a:off x="6669249" y="362682"/>
            <a:ext cx="3565320" cy="6132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BEA1113-EEE9-4B0D-885A-43B3AE3A5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21" y="5121758"/>
            <a:ext cx="5870957" cy="126198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2007415-F634-40AF-BBE5-8D013173D5D7}"/>
              </a:ext>
            </a:extLst>
          </p:cNvPr>
          <p:cNvSpPr txBox="1"/>
          <p:nvPr/>
        </p:nvSpPr>
        <p:spPr>
          <a:xfrm>
            <a:off x="1755210" y="621917"/>
            <a:ext cx="258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Modelo Final de POSTER </a:t>
            </a:r>
            <a:endParaRPr lang="es-CO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Imagen 5" descr="C:\Users\aprendiz.calidad\Downloads\LOGO UNITECNAR FINAL-01.jpg">
            <a:extLst>
              <a:ext uri="{FF2B5EF4-FFF2-40B4-BE49-F238E27FC236}">
                <a16:creationId xmlns:a16="http://schemas.microsoft.com/office/drawing/2014/main" id="{E316E1A4-C98A-4006-B607-56FEAF6D19D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 t="6294" r="9383" b="11935"/>
          <a:stretch>
            <a:fillRect/>
          </a:stretch>
        </p:blipFill>
        <p:spPr bwMode="auto">
          <a:xfrm>
            <a:off x="1520521" y="2487067"/>
            <a:ext cx="1176230" cy="9985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ABC5F440-E01C-4085-81CE-107CAAA62ACC}"/>
              </a:ext>
            </a:extLst>
          </p:cNvPr>
          <p:cNvSpPr/>
          <p:nvPr/>
        </p:nvSpPr>
        <p:spPr>
          <a:xfrm rot="16200000">
            <a:off x="5119974" y="157835"/>
            <a:ext cx="369333" cy="1297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 descr="C:\Users\rocio.vergara\AppData\Local\Microsoft\Windows\INetCache\Content.Outlook\9HUI79WK\LOGO DII_Mesa de trabajo 1 (2).png">
            <a:extLst>
              <a:ext uri="{FF2B5EF4-FFF2-40B4-BE49-F238E27FC236}">
                <a16:creationId xmlns:a16="http://schemas.microsoft.com/office/drawing/2014/main" id="{82703916-2BAA-4ACB-927F-F451679BB6D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526" y="2450505"/>
            <a:ext cx="1269898" cy="107169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A7CE2EE-0744-40A6-80B9-092790AB9C6E}"/>
              </a:ext>
            </a:extLst>
          </p:cNvPr>
          <p:cNvSpPr txBox="1"/>
          <p:nvPr/>
        </p:nvSpPr>
        <p:spPr>
          <a:xfrm>
            <a:off x="850039" y="1728070"/>
            <a:ext cx="219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Logos Institucionales:</a:t>
            </a:r>
            <a:endParaRPr lang="es-C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F4B2877-6688-4D6B-8B99-AB52C8802891}"/>
              </a:ext>
            </a:extLst>
          </p:cNvPr>
          <p:cNvSpPr txBox="1"/>
          <p:nvPr/>
        </p:nvSpPr>
        <p:spPr>
          <a:xfrm>
            <a:off x="897621" y="4561976"/>
            <a:ext cx="5198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Nota: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Se adjuntan logos Institucionales para efectos de ajustarlos en la parrilla del POSTER al mandar a realizar su diseño.  </a:t>
            </a:r>
            <a:endParaRPr lang="es-CO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512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119</Words>
  <Application>Microsoft Office PowerPoint</Application>
  <PresentationFormat>Panorámica</PresentationFormat>
  <Paragraphs>17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1_Tema de Office</vt:lpstr>
      <vt:lpstr>FUNDACION UNIVERSITARIA ANTONIO DE AREVALO - UNITECNAR -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Guerra Mejia</dc:creator>
  <cp:lastModifiedBy>Docente Tiempo Completo</cp:lastModifiedBy>
  <cp:revision>281</cp:revision>
  <dcterms:created xsi:type="dcterms:W3CDTF">2020-10-16T23:16:33Z</dcterms:created>
  <dcterms:modified xsi:type="dcterms:W3CDTF">2023-10-11T12:19:39Z</dcterms:modified>
</cp:coreProperties>
</file>