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86" r:id="rId3"/>
    <p:sldId id="287" r:id="rId4"/>
    <p:sldId id="288" r:id="rId5"/>
    <p:sldId id="293" r:id="rId6"/>
    <p:sldId id="294" r:id="rId7"/>
    <p:sldId id="295" r:id="rId8"/>
    <p:sldId id="29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1" d="100"/>
          <a:sy n="81" d="100"/>
        </p:scale>
        <p:origin x="-17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22/05/2020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46957" y="1816105"/>
            <a:ext cx="43863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AUTORES </a:t>
            </a:r>
          </a:p>
          <a:p>
            <a:pPr algn="ctr"/>
            <a:r>
              <a:rPr lang="es-CO" b="1" dirty="0" smtClean="0"/>
              <a:t>(Nombres Completos)</a:t>
            </a:r>
            <a:endParaRPr lang="es-CO" b="1" dirty="0" smtClean="0"/>
          </a:p>
          <a:p>
            <a:pPr algn="just"/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 </a:t>
            </a:r>
            <a:endParaRPr lang="es-CO" dirty="0" smtClean="0"/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FACULTAD</a:t>
            </a:r>
            <a:endParaRPr lang="es-CO" b="1" dirty="0"/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r>
              <a:rPr lang="es-CO" b="1" dirty="0" smtClean="0"/>
              <a:t>PROGRAMA</a:t>
            </a:r>
            <a:endParaRPr lang="es-CO" b="1" dirty="0" smtClean="0"/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SEMESTRE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r>
              <a:rPr lang="es-CO" b="1" dirty="0" smtClean="0"/>
              <a:t>ASIGNATURA </a:t>
            </a:r>
            <a:r>
              <a:rPr lang="es-CO" b="1" dirty="0" smtClean="0"/>
              <a:t>NUCLEO 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 smtClean="0"/>
          </a:p>
          <a:p>
            <a:pPr algn="ctr"/>
            <a:endParaRPr lang="es-CO" b="1" dirty="0" smtClean="0"/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DOCENTE </a:t>
            </a:r>
            <a:r>
              <a:rPr lang="es-CO" b="1" dirty="0" smtClean="0"/>
              <a:t>NUCLEO</a:t>
            </a:r>
          </a:p>
          <a:p>
            <a:pPr algn="just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CIUDAD Y FECHA</a:t>
            </a:r>
          </a:p>
          <a:p>
            <a:pPr algn="ctr"/>
            <a:r>
              <a:rPr lang="es-CO" dirty="0" err="1" smtClean="0"/>
              <a:t>Xxxxxxxxxxxxxxxxxxxxxx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993143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Introducción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87149" y="2431084"/>
            <a:ext cx="10460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La introducción no debe superar los siete renglones en la diapositiva. Se debe sintetizar </a:t>
            </a:r>
            <a:r>
              <a:rPr lang="es-CO" sz="1600" dirty="0" smtClean="0"/>
              <a:t>y </a:t>
            </a:r>
            <a:r>
              <a:rPr lang="es-CO" sz="1600" dirty="0" smtClean="0"/>
              <a:t>desglosar aquí los aspectos mas importante de la presentación.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Planteamiento del Problema 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Formulación del Problema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511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Objetivo General y Específicos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77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Desarrollo del Proyecto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863703" y="2431084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Coloque de 3  a 4 Diapositivas </a:t>
            </a:r>
            <a:r>
              <a:rPr lang="es-CO" sz="1600" dirty="0" smtClean="0"/>
              <a:t>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Bibliografía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Anexos (Si los hay)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149</Words>
  <Application>Microsoft Office PowerPoint</Application>
  <PresentationFormat>Personalizado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Usuario</cp:lastModifiedBy>
  <cp:revision>227</cp:revision>
  <dcterms:created xsi:type="dcterms:W3CDTF">2018-04-25T21:32:23Z</dcterms:created>
  <dcterms:modified xsi:type="dcterms:W3CDTF">2020-05-23T00:58:24Z</dcterms:modified>
</cp:coreProperties>
</file>