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5" r:id="rId2"/>
    <p:sldId id="286" r:id="rId3"/>
    <p:sldId id="287" r:id="rId4"/>
    <p:sldId id="288" r:id="rId5"/>
    <p:sldId id="293" r:id="rId6"/>
    <p:sldId id="294" r:id="rId7"/>
    <p:sldId id="295" r:id="rId8"/>
    <p:sldId id="296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81" d="100"/>
          <a:sy n="81" d="100"/>
        </p:scale>
        <p:origin x="-174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13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F8848F-A299-4159-A59C-04E8C8065CBF}" type="datetimeFigureOut">
              <a:rPr lang="es-CO" smtClean="0"/>
              <a:t>22/05/2020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4ADB06-2AD0-422F-BA96-E69E27C5BE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1648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22/05/2020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4046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22/05/2020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5996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22/05/2020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8164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22/05/2020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6377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22/05/2020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2263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22/05/2020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444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22/05/2020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998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22/05/2020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266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22/05/2020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7199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22/05/2020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5589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22/05/2020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7984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41CB7-8A01-4597-8269-67CDF85C8B30}" type="datetimeFigureOut">
              <a:rPr lang="es-CO" smtClean="0"/>
              <a:t>22/05/2020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17" t="6269" r="11052" b="6671"/>
          <a:stretch/>
        </p:blipFill>
        <p:spPr>
          <a:xfrm>
            <a:off x="10439400" y="317500"/>
            <a:ext cx="1346738" cy="1422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563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146957" y="1816105"/>
            <a:ext cx="438633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/>
              <a:t>AUTORES </a:t>
            </a:r>
          </a:p>
          <a:p>
            <a:pPr algn="ctr"/>
            <a:r>
              <a:rPr lang="es-CO" b="1" dirty="0" smtClean="0"/>
              <a:t>(Nombres Completos)</a:t>
            </a:r>
            <a:endParaRPr lang="es-CO" b="1" dirty="0" smtClean="0"/>
          </a:p>
          <a:p>
            <a:pPr algn="just"/>
            <a:r>
              <a:rPr lang="es-CO" dirty="0" err="1" smtClean="0"/>
              <a:t>Xxxxxxxxxxxxxx</a:t>
            </a:r>
            <a:r>
              <a:rPr lang="es-CO" dirty="0" smtClean="0"/>
              <a:t>; </a:t>
            </a:r>
            <a:r>
              <a:rPr lang="es-CO" dirty="0" err="1" smtClean="0"/>
              <a:t>Xxxxxxxxxxxxx</a:t>
            </a:r>
            <a:r>
              <a:rPr lang="es-CO" dirty="0" smtClean="0"/>
              <a:t>; </a:t>
            </a:r>
            <a:r>
              <a:rPr lang="es-CO" dirty="0" err="1" smtClean="0"/>
              <a:t>Xxxxxxxxxxxx</a:t>
            </a:r>
            <a:r>
              <a:rPr lang="es-CO" dirty="0" smtClean="0"/>
              <a:t>; </a:t>
            </a:r>
            <a:r>
              <a:rPr lang="es-CO" dirty="0" err="1" smtClean="0"/>
              <a:t>Xxxxxxxxxxxxx</a:t>
            </a:r>
            <a:r>
              <a:rPr lang="es-CO" dirty="0" smtClean="0"/>
              <a:t>; </a:t>
            </a:r>
            <a:r>
              <a:rPr lang="es-CO" dirty="0" err="1" smtClean="0"/>
              <a:t>Xxxxxxxxxxxxxx</a:t>
            </a:r>
            <a:r>
              <a:rPr lang="es-CO" dirty="0" smtClean="0"/>
              <a:t>; </a:t>
            </a:r>
            <a:r>
              <a:rPr lang="es-CO" dirty="0" err="1" smtClean="0"/>
              <a:t>Xxxxxxxxxxxx</a:t>
            </a:r>
            <a:r>
              <a:rPr lang="es-CO" dirty="0" smtClean="0"/>
              <a:t> </a:t>
            </a:r>
            <a:endParaRPr lang="es-CO" dirty="0" smtClean="0"/>
          </a:p>
          <a:p>
            <a:pPr algn="ctr"/>
            <a:endParaRPr lang="es-CO" b="1" dirty="0" smtClean="0"/>
          </a:p>
          <a:p>
            <a:pPr algn="ctr"/>
            <a:r>
              <a:rPr lang="es-CO" b="1" dirty="0" smtClean="0"/>
              <a:t>FACULTAD</a:t>
            </a:r>
            <a:endParaRPr lang="es-CO" b="1" dirty="0"/>
          </a:p>
          <a:p>
            <a:pPr algn="ctr"/>
            <a:r>
              <a:rPr lang="es-CO" dirty="0" smtClean="0"/>
              <a:t>Xxxxxxxxxxxxxxxxxxxxxxxxxxxxxxxxxxxxxxxxxxxxxxxxxxxxxxxxxxxxxxxxxxxxxxxxxxxxxxxxxxxx</a:t>
            </a:r>
            <a:endParaRPr lang="es-CO" dirty="0"/>
          </a:p>
          <a:p>
            <a:pPr algn="ctr"/>
            <a:endParaRPr lang="es-CO" dirty="0" smtClean="0"/>
          </a:p>
          <a:p>
            <a:pPr algn="ctr"/>
            <a:endParaRPr lang="es-CO" dirty="0" smtClean="0"/>
          </a:p>
          <a:p>
            <a:pPr algn="ctr"/>
            <a:r>
              <a:rPr lang="es-CO" b="1" dirty="0" smtClean="0"/>
              <a:t>PROGRAMA</a:t>
            </a:r>
            <a:endParaRPr lang="es-CO" b="1" dirty="0" smtClean="0"/>
          </a:p>
          <a:p>
            <a:pPr algn="ctr"/>
            <a:r>
              <a:rPr lang="es-CO" dirty="0" smtClean="0"/>
              <a:t>Xxxxxxxxxxxxxxxxxxxxxxxxxxxxxxxxxxxxxxxxxxxxxxxxxxxxxxxxxxxxxxxxxxxxxxxxxxxxxxxxxxxx</a:t>
            </a:r>
            <a:endParaRPr lang="es-CO" dirty="0" smtClean="0"/>
          </a:p>
          <a:p>
            <a:pPr algn="ctr"/>
            <a:endParaRPr lang="es-CO" dirty="0" smtClean="0"/>
          </a:p>
          <a:p>
            <a:pPr algn="ctr"/>
            <a:endParaRPr lang="es-CO" dirty="0" smtClean="0"/>
          </a:p>
          <a:p>
            <a:pPr algn="ctr"/>
            <a:endParaRPr lang="es-CO" dirty="0"/>
          </a:p>
        </p:txBody>
      </p:sp>
      <p:sp>
        <p:nvSpPr>
          <p:cNvPr id="5" name="CuadroTexto 6"/>
          <p:cNvSpPr txBox="1"/>
          <p:nvPr/>
        </p:nvSpPr>
        <p:spPr>
          <a:xfrm>
            <a:off x="6164437" y="1804382"/>
            <a:ext cx="438633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SEMESTRE</a:t>
            </a:r>
          </a:p>
          <a:p>
            <a:pPr algn="ctr"/>
            <a:r>
              <a:rPr lang="es-CO" dirty="0" smtClean="0"/>
              <a:t>Xxxxxxxxxxxxxxxxxxxxxxxxxxxxxxxxxxxxxxxxxxxxxxxxxxxxxxxxxxxxxxxxxxxxxxxxxxxxxxxxxxxx</a:t>
            </a:r>
            <a:endParaRPr lang="es-CO" dirty="0"/>
          </a:p>
          <a:p>
            <a:pPr algn="ctr"/>
            <a:endParaRPr lang="es-CO" dirty="0" smtClean="0"/>
          </a:p>
          <a:p>
            <a:pPr algn="ctr"/>
            <a:endParaRPr lang="es-CO" dirty="0"/>
          </a:p>
          <a:p>
            <a:pPr algn="ctr"/>
            <a:r>
              <a:rPr lang="es-CO" b="1" dirty="0" smtClean="0"/>
              <a:t>ASIGNATURA </a:t>
            </a:r>
            <a:r>
              <a:rPr lang="es-CO" b="1" dirty="0" smtClean="0"/>
              <a:t>NUCLEO </a:t>
            </a:r>
          </a:p>
          <a:p>
            <a:pPr algn="ctr"/>
            <a:r>
              <a:rPr lang="es-CO" dirty="0" smtClean="0"/>
              <a:t>Xxxxxxxxxxxxxxxxxxxxxxxxxxxxxxxxxxxxxxxxxxxxxxxxxxxxxxxxxxxxxxxxxxxxxxxxxxxxxxxxxxxx</a:t>
            </a:r>
            <a:endParaRPr lang="es-CO" dirty="0" smtClean="0"/>
          </a:p>
          <a:p>
            <a:pPr algn="ctr"/>
            <a:endParaRPr lang="es-CO" b="1" dirty="0" smtClean="0"/>
          </a:p>
          <a:p>
            <a:pPr algn="ctr"/>
            <a:endParaRPr lang="es-CO" b="1" dirty="0" smtClean="0"/>
          </a:p>
          <a:p>
            <a:pPr algn="ctr"/>
            <a:r>
              <a:rPr lang="es-CO" b="1" dirty="0" smtClean="0"/>
              <a:t>DOCENTE </a:t>
            </a:r>
            <a:r>
              <a:rPr lang="es-CO" b="1" dirty="0" smtClean="0"/>
              <a:t>NUCLEO</a:t>
            </a:r>
          </a:p>
          <a:p>
            <a:pPr algn="just"/>
            <a:r>
              <a:rPr lang="es-CO" dirty="0" smtClean="0"/>
              <a:t>Xxxxxxxxxxxxxxxxxxxxxxxxxxxxxxxxxxxxxxxxxxxxxxxxxxxxxxxxxxxxxxxxxxxxxxxxxxxxxxxxxxxx</a:t>
            </a:r>
            <a:endParaRPr lang="es-CO" dirty="0"/>
          </a:p>
        </p:txBody>
      </p:sp>
      <p:sp>
        <p:nvSpPr>
          <p:cNvPr id="2" name="1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TITULO DEL </a:t>
            </a:r>
            <a:r>
              <a:rPr lang="es-CO" sz="2000" b="1" dirty="0" smtClean="0"/>
              <a:t>PROYECTO (En mayúscula)</a:t>
            </a:r>
            <a:endParaRPr lang="es-CO" sz="2000" b="1" dirty="0"/>
          </a:p>
          <a:p>
            <a:pPr algn="ctr"/>
            <a:r>
              <a:rPr lang="es-CO" sz="2000" dirty="0" err="1" smtClean="0"/>
              <a:t>Xxxxxxxxxxxxxxxxxxxxxxxxxxxxxxxxxxxxxxxxxxxxxxxxxxxxxxxxxx</a:t>
            </a:r>
            <a:endParaRPr lang="es-CO" sz="2000" dirty="0"/>
          </a:p>
        </p:txBody>
      </p:sp>
      <p:sp>
        <p:nvSpPr>
          <p:cNvPr id="3" name="2 Rectángulo"/>
          <p:cNvSpPr/>
          <p:nvPr/>
        </p:nvSpPr>
        <p:spPr>
          <a:xfrm>
            <a:off x="2366160" y="5876055"/>
            <a:ext cx="69869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b="1" dirty="0" smtClean="0"/>
              <a:t>CIUDAD Y FECHA</a:t>
            </a:r>
          </a:p>
          <a:p>
            <a:pPr algn="ctr"/>
            <a:r>
              <a:rPr lang="es-CO" dirty="0" err="1" smtClean="0"/>
              <a:t>Xxxxxxxxxxxxxxxxxxxxxx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1038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993143"/>
            <a:ext cx="1532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 smtClean="0"/>
              <a:t>Introducción</a:t>
            </a:r>
            <a:endParaRPr lang="es-CO" sz="2000" b="1" dirty="0"/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TITULO DEL </a:t>
            </a:r>
            <a:r>
              <a:rPr lang="es-CO" sz="2000" b="1" dirty="0" smtClean="0"/>
              <a:t>PROYECTO (En mayúscula)</a:t>
            </a:r>
            <a:endParaRPr lang="es-CO" sz="2000" b="1" dirty="0"/>
          </a:p>
          <a:p>
            <a:pPr algn="ctr"/>
            <a:r>
              <a:rPr lang="es-CO" sz="2000" dirty="0" err="1" smtClean="0"/>
              <a:t>Xxxxxxxxxxxxxxxxxxxxxxxxxxxxxxxxxxxxxxxxxxxxxxxxxxxxxxxxxx</a:t>
            </a:r>
            <a:endParaRPr lang="es-CO" sz="2000" dirty="0"/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8 CuadroTexto"/>
          <p:cNvSpPr txBox="1"/>
          <p:nvPr/>
        </p:nvSpPr>
        <p:spPr>
          <a:xfrm>
            <a:off x="887149" y="2431084"/>
            <a:ext cx="104607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O" sz="1600" dirty="0" smtClean="0"/>
              <a:t>La introducción no debe superar los siete renglones en la diapositiva. Se debe sintetizar </a:t>
            </a:r>
            <a:r>
              <a:rPr lang="es-CO" sz="1600" dirty="0" smtClean="0"/>
              <a:t>y </a:t>
            </a:r>
            <a:r>
              <a:rPr lang="es-CO" sz="1600" dirty="0" smtClean="0"/>
              <a:t>desglosar aquí los aspectos mas importante de la presentación. </a:t>
            </a:r>
            <a:endParaRPr lang="es-CO" sz="1600" dirty="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70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775012"/>
            <a:ext cx="32777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 smtClean="0"/>
              <a:t>Planteamiento del Problema </a:t>
            </a:r>
            <a:endParaRPr lang="es-CO" sz="2000" b="1" dirty="0"/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TITULO DEL </a:t>
            </a:r>
            <a:r>
              <a:rPr lang="es-CO" sz="2000" b="1" dirty="0" smtClean="0"/>
              <a:t>PROYECTO (En mayúscula)</a:t>
            </a:r>
            <a:endParaRPr lang="es-CO" sz="2000" b="1" dirty="0"/>
          </a:p>
          <a:p>
            <a:pPr algn="ctr"/>
            <a:r>
              <a:rPr lang="es-CO" sz="2000" dirty="0" err="1" smtClean="0"/>
              <a:t>Xxxxxxxxxxxxxxxxxxxxxxxxxxxxxxxxxxxxxxxxxxxxxxxxxxxxxxxxxx</a:t>
            </a:r>
            <a:endParaRPr lang="es-CO" sz="2000" dirty="0"/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35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775012"/>
            <a:ext cx="3084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 smtClean="0"/>
              <a:t>Formulación del Problema</a:t>
            </a:r>
            <a:endParaRPr lang="es-CO" sz="2000" b="1" dirty="0"/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TITULO DEL </a:t>
            </a:r>
            <a:r>
              <a:rPr lang="es-CO" sz="2000" b="1" dirty="0" smtClean="0"/>
              <a:t>PROYECTO (En mayúscula)</a:t>
            </a:r>
            <a:endParaRPr lang="es-CO" sz="2000" b="1" dirty="0"/>
          </a:p>
          <a:p>
            <a:pPr algn="ctr"/>
            <a:r>
              <a:rPr lang="es-CO" sz="2000" dirty="0" err="1" smtClean="0"/>
              <a:t>Xxxxxxxxxxxxxxxxxxxxxxxxxxxxxxxxxxxxxxxxxxxxxxxxxxxxxxxxxx</a:t>
            </a:r>
            <a:endParaRPr lang="es-CO" sz="2000" dirty="0"/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306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775012"/>
            <a:ext cx="35110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 smtClean="0"/>
              <a:t>Objetivo General y Específicos</a:t>
            </a:r>
            <a:endParaRPr lang="es-CO" sz="2000" b="1" dirty="0"/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TITULO DEL </a:t>
            </a:r>
            <a:r>
              <a:rPr lang="es-CO" sz="2000" b="1" dirty="0" smtClean="0"/>
              <a:t>PROYECTO (En mayúscula)</a:t>
            </a:r>
            <a:endParaRPr lang="es-CO" sz="2000" b="1" dirty="0"/>
          </a:p>
          <a:p>
            <a:pPr algn="ctr"/>
            <a:r>
              <a:rPr lang="es-CO" sz="2000" dirty="0" err="1" smtClean="0"/>
              <a:t>Xxxxxxxxxxxxxxxxxxxxxxxxxxxxxxxxxxxxxxxxxxxxxxxxxxxxxxxxxx</a:t>
            </a:r>
            <a:endParaRPr lang="es-CO" sz="2000" dirty="0"/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182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775012"/>
            <a:ext cx="27747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 smtClean="0"/>
              <a:t>Desarrollo del Proyecto</a:t>
            </a:r>
            <a:endParaRPr lang="es-CO" sz="2000" b="1" dirty="0"/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TITULO DEL </a:t>
            </a:r>
            <a:r>
              <a:rPr lang="es-CO" sz="2000" b="1" dirty="0" smtClean="0"/>
              <a:t>PROYECTO (En mayúscula)</a:t>
            </a:r>
            <a:endParaRPr lang="es-CO" sz="2000" b="1" dirty="0"/>
          </a:p>
          <a:p>
            <a:pPr algn="ctr"/>
            <a:r>
              <a:rPr lang="es-CO" sz="2000" dirty="0" err="1" smtClean="0"/>
              <a:t>Xxxxxxxxxxxxxxxxxxxxxxxxxxxxxxxxxxxxxxxxxxxxxxxxxxxxxxxxxx</a:t>
            </a:r>
            <a:endParaRPr lang="es-CO" sz="2000" dirty="0"/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CuadroTexto"/>
          <p:cNvSpPr txBox="1"/>
          <p:nvPr/>
        </p:nvSpPr>
        <p:spPr>
          <a:xfrm>
            <a:off x="863703" y="2431084"/>
            <a:ext cx="10460790" cy="423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O" sz="1600" dirty="0" smtClean="0"/>
              <a:t>Coloque de 3  a 4 Diapositivas </a:t>
            </a:r>
            <a:r>
              <a:rPr lang="es-CO" sz="1600" dirty="0" smtClean="0"/>
              <a:t> </a:t>
            </a:r>
            <a:endParaRPr lang="es-CO" sz="1600" dirty="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28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775012"/>
            <a:ext cx="1395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 smtClean="0"/>
              <a:t>Bibliografía</a:t>
            </a:r>
            <a:endParaRPr lang="es-CO" sz="2000" b="1" dirty="0"/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TITULO DEL </a:t>
            </a:r>
            <a:r>
              <a:rPr lang="es-CO" sz="2000" b="1" dirty="0" smtClean="0"/>
              <a:t>PROYECTO (En mayúscula)</a:t>
            </a:r>
            <a:endParaRPr lang="es-CO" sz="2000" b="1" dirty="0"/>
          </a:p>
          <a:p>
            <a:pPr algn="ctr"/>
            <a:r>
              <a:rPr lang="es-CO" sz="2000" dirty="0" err="1" smtClean="0"/>
              <a:t>Xxxxxxxxxxxxxxxxxxxxxxxxxxxxxxxxxxxxxxxxxxxxxxxxxxxxxxxxxx</a:t>
            </a:r>
            <a:endParaRPr lang="es-CO" sz="2000" dirty="0"/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239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775012"/>
            <a:ext cx="21594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 smtClean="0"/>
              <a:t>Anexos (Si los hay)</a:t>
            </a:r>
            <a:endParaRPr lang="es-CO" sz="2000" b="1" dirty="0"/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TITULO DEL </a:t>
            </a:r>
            <a:r>
              <a:rPr lang="es-CO" sz="2000" b="1" dirty="0" smtClean="0"/>
              <a:t>PROYECTO (En mayúscula)</a:t>
            </a:r>
            <a:endParaRPr lang="es-CO" sz="2000" b="1" dirty="0"/>
          </a:p>
          <a:p>
            <a:pPr algn="ctr"/>
            <a:r>
              <a:rPr lang="es-CO" sz="2000" dirty="0" err="1" smtClean="0"/>
              <a:t>Xxxxxxxxxxxxxxxxxxxxxxxxxxxxxxxxxxxxxxxxxxxxxxxxxxxxxxxxxx</a:t>
            </a:r>
            <a:endParaRPr lang="es-CO" sz="2000" dirty="0"/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239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3159</TotalTime>
  <Words>149</Words>
  <Application>Microsoft Office PowerPoint</Application>
  <PresentationFormat>Personalizado</PresentationFormat>
  <Paragraphs>48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Clara Ines Sagre Hernandez</dc:creator>
  <cp:lastModifiedBy>Usuario</cp:lastModifiedBy>
  <cp:revision>227</cp:revision>
  <dcterms:created xsi:type="dcterms:W3CDTF">2018-04-25T21:32:23Z</dcterms:created>
  <dcterms:modified xsi:type="dcterms:W3CDTF">2020-05-23T00:58:24Z</dcterms:modified>
</cp:coreProperties>
</file>