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87" r:id="rId4"/>
    <p:sldId id="288" r:id="rId5"/>
    <p:sldId id="293" r:id="rId6"/>
    <p:sldId id="297" r:id="rId7"/>
    <p:sldId id="299" r:id="rId8"/>
    <p:sldId id="298" r:id="rId9"/>
    <p:sldId id="294" r:id="rId10"/>
    <p:sldId id="300" r:id="rId11"/>
    <p:sldId id="295" r:id="rId12"/>
    <p:sldId id="296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1" d="100"/>
          <a:sy n="81" d="100"/>
        </p:scale>
        <p:origin x="-17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46957" y="1816105"/>
            <a:ext cx="43863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AUTORES </a:t>
            </a:r>
          </a:p>
          <a:p>
            <a:pPr algn="ctr"/>
            <a:r>
              <a:rPr lang="es-CO" b="1" dirty="0" smtClean="0"/>
              <a:t>(Nombres Completos)</a:t>
            </a:r>
          </a:p>
          <a:p>
            <a:pPr algn="just"/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 </a:t>
            </a:r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FACULTAD</a:t>
            </a:r>
            <a:endParaRPr lang="es-CO" b="1" dirty="0"/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r>
              <a:rPr lang="es-CO" b="1" dirty="0" smtClean="0"/>
              <a:t>PROGRAMA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SEMESTRE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r>
              <a:rPr lang="es-CO" b="1" dirty="0" smtClean="0"/>
              <a:t>ASIGNATURA NUCLEO 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</a:p>
          <a:p>
            <a:pPr algn="ctr"/>
            <a:endParaRPr lang="es-CO" b="1" dirty="0" smtClean="0"/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DOCENTE NUCLEO</a:t>
            </a:r>
          </a:p>
          <a:p>
            <a:pPr algn="just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CIUDAD Y FECHA</a:t>
            </a:r>
          </a:p>
          <a:p>
            <a:pPr algn="ctr"/>
            <a:r>
              <a:rPr lang="es-CO" dirty="0" err="1" smtClean="0"/>
              <a:t>Xxxxxxxxxxxxxxxxxxxxxx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39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Análisis y Conclusión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05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Bibliografía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Anexos (Si los hay)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993143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Introducción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87149" y="2431084"/>
            <a:ext cx="10460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La introducción no debe superar los siete renglones en la diapositiva. Se debe sintetizar y desglosar aquí los aspectos mas importante de la presentación.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Planteamiento del Problema 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Formulación del Problema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511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Objetivo General y Específicos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48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Justificación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3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695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Marco Teórico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9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54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Metodología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6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48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Resultados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863703" y="2431084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Coloque de 3  a 4 Diapositivas 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186</Words>
  <Application>Microsoft Office PowerPoint</Application>
  <PresentationFormat>Personalizado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Usuario</cp:lastModifiedBy>
  <cp:revision>231</cp:revision>
  <dcterms:created xsi:type="dcterms:W3CDTF">2018-04-25T21:32:23Z</dcterms:created>
  <dcterms:modified xsi:type="dcterms:W3CDTF">2020-05-23T01:53:36Z</dcterms:modified>
</cp:coreProperties>
</file>