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5" r:id="rId2"/>
    <p:sldId id="286" r:id="rId3"/>
    <p:sldId id="287" r:id="rId4"/>
    <p:sldId id="288" r:id="rId5"/>
    <p:sldId id="293" r:id="rId6"/>
    <p:sldId id="294" r:id="rId7"/>
    <p:sldId id="297" r:id="rId8"/>
    <p:sldId id="295" r:id="rId9"/>
    <p:sldId id="296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8848F-A299-4159-A59C-04E8C8065CBF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ADB06-2AD0-422F-BA96-E69E27C5BE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6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046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9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164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377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226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4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9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66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19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5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98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1CB7-8A01-4597-8269-67CDF85C8B30}" type="datetimeFigureOut">
              <a:rPr lang="es-CO" smtClean="0"/>
              <a:t>8/02/2023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7" t="6269" r="11052" b="6671"/>
          <a:stretch/>
        </p:blipFill>
        <p:spPr>
          <a:xfrm>
            <a:off x="10439400" y="317500"/>
            <a:ext cx="1346738" cy="14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146957" y="1816105"/>
            <a:ext cx="43863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AUTORES </a:t>
            </a:r>
          </a:p>
          <a:p>
            <a:pPr algn="ctr"/>
            <a:r>
              <a:rPr lang="es-CO" b="1" dirty="0" smtClean="0"/>
              <a:t>(Nombres Completos)</a:t>
            </a:r>
          </a:p>
          <a:p>
            <a:pPr algn="just"/>
            <a:r>
              <a:rPr lang="es-CO" dirty="0" err="1" smtClean="0"/>
              <a:t>Xxxxxxxxxxxxxx</a:t>
            </a:r>
            <a:r>
              <a:rPr lang="es-CO" dirty="0" smtClean="0"/>
              <a:t>; </a:t>
            </a:r>
            <a:r>
              <a:rPr lang="es-CO" dirty="0" err="1" smtClean="0"/>
              <a:t>Xxxxxxxxxxxxx</a:t>
            </a:r>
            <a:r>
              <a:rPr lang="es-CO" dirty="0" smtClean="0"/>
              <a:t>; </a:t>
            </a:r>
            <a:r>
              <a:rPr lang="es-CO" dirty="0" err="1" smtClean="0"/>
              <a:t>Xxxxxxxxxxxx</a:t>
            </a:r>
            <a:r>
              <a:rPr lang="es-CO" dirty="0" smtClean="0"/>
              <a:t>; </a:t>
            </a:r>
            <a:r>
              <a:rPr lang="es-CO" dirty="0" err="1" smtClean="0"/>
              <a:t>Xxxxxxxxxxxxx</a:t>
            </a:r>
            <a:r>
              <a:rPr lang="es-CO" dirty="0" smtClean="0"/>
              <a:t>; </a:t>
            </a:r>
            <a:r>
              <a:rPr lang="es-CO" dirty="0" err="1" smtClean="0"/>
              <a:t>Xxxxxxxxxxxxxx</a:t>
            </a:r>
            <a:r>
              <a:rPr lang="es-CO" dirty="0" smtClean="0"/>
              <a:t>; </a:t>
            </a:r>
            <a:r>
              <a:rPr lang="es-CO" dirty="0" err="1" smtClean="0"/>
              <a:t>Xxxxxxxxxxxx</a:t>
            </a:r>
            <a:r>
              <a:rPr lang="es-CO" dirty="0" smtClean="0"/>
              <a:t> </a:t>
            </a:r>
          </a:p>
          <a:p>
            <a:pPr algn="ctr"/>
            <a:endParaRPr lang="es-CO" b="1" dirty="0" smtClean="0"/>
          </a:p>
          <a:p>
            <a:pPr algn="ctr"/>
            <a:r>
              <a:rPr lang="es-CO" b="1" dirty="0" smtClean="0"/>
              <a:t>FACULTAD</a:t>
            </a:r>
            <a:endParaRPr lang="es-CO" b="1" dirty="0"/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r>
              <a:rPr lang="es-CO" b="1" dirty="0" smtClean="0"/>
              <a:t>PROGRAMA</a:t>
            </a:r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</a:p>
          <a:p>
            <a:pPr algn="ctr"/>
            <a:endParaRPr lang="es-CO" dirty="0" smtClean="0"/>
          </a:p>
          <a:p>
            <a:pPr algn="ctr"/>
            <a:endParaRPr lang="es-CO" dirty="0" smtClean="0"/>
          </a:p>
          <a:p>
            <a:pPr algn="ctr"/>
            <a:endParaRPr lang="es-CO" dirty="0"/>
          </a:p>
        </p:txBody>
      </p:sp>
      <p:sp>
        <p:nvSpPr>
          <p:cNvPr id="5" name="CuadroTexto 6"/>
          <p:cNvSpPr txBox="1"/>
          <p:nvPr/>
        </p:nvSpPr>
        <p:spPr>
          <a:xfrm>
            <a:off x="6164437" y="1804382"/>
            <a:ext cx="43863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/>
              <a:t>SEMESTRE</a:t>
            </a:r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  <a:endParaRPr lang="es-CO" dirty="0"/>
          </a:p>
          <a:p>
            <a:pPr algn="ctr"/>
            <a:endParaRPr lang="es-CO" dirty="0" smtClean="0"/>
          </a:p>
          <a:p>
            <a:pPr algn="ctr"/>
            <a:endParaRPr lang="es-CO" dirty="0"/>
          </a:p>
          <a:p>
            <a:pPr algn="ctr"/>
            <a:r>
              <a:rPr lang="es-CO" b="1" dirty="0" smtClean="0"/>
              <a:t>ASIGNATURA NUCLEO </a:t>
            </a:r>
          </a:p>
          <a:p>
            <a:pPr algn="ctr"/>
            <a:r>
              <a:rPr lang="es-CO" dirty="0" smtClean="0"/>
              <a:t>Xxxxxxxxxxxxxxxxxxxxxxxxxxxxxxxxxxxxxxxxxxxxxxxxxxxxxxxxxxxxxxxxxxxxxxxxxxxxxxxxxxxx</a:t>
            </a:r>
          </a:p>
          <a:p>
            <a:pPr algn="ctr"/>
            <a:endParaRPr lang="es-CO" b="1" dirty="0" smtClean="0"/>
          </a:p>
          <a:p>
            <a:pPr algn="ctr"/>
            <a:endParaRPr lang="es-CO" b="1" dirty="0" smtClean="0"/>
          </a:p>
          <a:p>
            <a:pPr algn="ctr"/>
            <a:r>
              <a:rPr lang="es-CO" b="1" dirty="0" smtClean="0"/>
              <a:t>DOCENTE NUCLEO</a:t>
            </a:r>
          </a:p>
          <a:p>
            <a:pPr algn="just"/>
            <a:r>
              <a:rPr lang="es-CO" dirty="0" smtClean="0"/>
              <a:t>Xxxxxxxxxxxxxxxxxxxxxxxxxxxxxxxxxxxxxxxxxxxxxxxxxxxxxxxxxxxxxxxxxxxxxxxxxxxxxxxxxxxx</a:t>
            </a:r>
            <a:endParaRPr lang="es-CO" dirty="0"/>
          </a:p>
        </p:txBody>
      </p:sp>
      <p:sp>
        <p:nvSpPr>
          <p:cNvPr id="2" name="1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sp>
        <p:nvSpPr>
          <p:cNvPr id="3" name="2 Rectángulo"/>
          <p:cNvSpPr/>
          <p:nvPr/>
        </p:nvSpPr>
        <p:spPr>
          <a:xfrm>
            <a:off x="2366160" y="5876055"/>
            <a:ext cx="6986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 smtClean="0"/>
              <a:t>CIUDAD Y FECHA</a:t>
            </a:r>
          </a:p>
          <a:p>
            <a:pPr algn="ctr"/>
            <a:r>
              <a:rPr lang="es-CO" dirty="0" err="1" smtClean="0"/>
              <a:t>Xxxxxxxxxxxxxxxxxxxxxx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038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993143"/>
            <a:ext cx="153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Introducción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CuadroTexto"/>
          <p:cNvSpPr txBox="1"/>
          <p:nvPr/>
        </p:nvSpPr>
        <p:spPr>
          <a:xfrm>
            <a:off x="887149" y="2431084"/>
            <a:ext cx="10460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dirty="0" smtClean="0"/>
              <a:t>La introducción no debe superar los siete renglones en la diapositiva. Se debe sintetizar y desglosar aquí los aspectos mas importante de la presentación. </a:t>
            </a:r>
            <a:endParaRPr lang="es-CO" sz="16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277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Planteamiento del Problema 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5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084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Formulación del Problema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0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511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Objetivo General y Específicos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182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1348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Resultados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863703" y="2431084"/>
            <a:ext cx="1046079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dirty="0" smtClean="0"/>
              <a:t>Coloque de 3  a 4 Diapositivas  </a:t>
            </a:r>
            <a:endParaRPr lang="es-CO" sz="16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28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2627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Análisis y Conclusiones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4 CuadroTexto"/>
          <p:cNvSpPr txBox="1"/>
          <p:nvPr/>
        </p:nvSpPr>
        <p:spPr>
          <a:xfrm>
            <a:off x="863703" y="2431084"/>
            <a:ext cx="1046079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dirty="0" smtClean="0"/>
              <a:t>Coloque de 3  a 4 Diapositivas  </a:t>
            </a:r>
            <a:endParaRPr lang="es-CO" sz="1600" dirty="0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58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1395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Bibliografía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2159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 smtClean="0"/>
              <a:t>Anexos (Si los hay)</a:t>
            </a:r>
            <a:endParaRPr lang="es-CO" sz="2000" b="1" dirty="0"/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</a:t>
            </a:r>
            <a:r>
              <a:rPr lang="es-CO" sz="2000" b="1" dirty="0" smtClean="0"/>
              <a:t>PROYECTO (En mayúscula)</a:t>
            </a:r>
            <a:endParaRPr lang="es-CO" sz="2000" b="1" dirty="0"/>
          </a:p>
          <a:p>
            <a:pPr algn="ctr"/>
            <a:r>
              <a:rPr lang="es-CO" sz="2000" dirty="0" err="1" smtClean="0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3161</TotalTime>
  <Words>164</Words>
  <Application>Microsoft Office PowerPoint</Application>
  <PresentationFormat>Panorámica</PresentationFormat>
  <Paragraphs>52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 Ines Sagre Hernandez</dc:creator>
  <cp:lastModifiedBy>Geraldine Simancas</cp:lastModifiedBy>
  <cp:revision>229</cp:revision>
  <dcterms:created xsi:type="dcterms:W3CDTF">2018-04-25T21:32:23Z</dcterms:created>
  <dcterms:modified xsi:type="dcterms:W3CDTF">2023-02-08T22:38:59Z</dcterms:modified>
</cp:coreProperties>
</file>