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99" r:id="rId3"/>
    <p:sldId id="285" r:id="rId4"/>
    <p:sldId id="286" r:id="rId5"/>
    <p:sldId id="287" r:id="rId6"/>
    <p:sldId id="288" r:id="rId7"/>
    <p:sldId id="293" r:id="rId8"/>
    <p:sldId id="300" r:id="rId9"/>
    <p:sldId id="294" r:id="rId10"/>
    <p:sldId id="297" r:id="rId11"/>
    <p:sldId id="295" r:id="rId12"/>
    <p:sldId id="296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8848F-A299-4159-A59C-04E8C8065C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ADB06-2AD0-422F-BA96-E69E27C5BE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1648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04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599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8164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590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8801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0072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7550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3904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19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9791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145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377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9332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02634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4422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226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444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9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266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719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58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98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7" t="6269" r="11052" b="6671"/>
          <a:stretch/>
        </p:blipFill>
        <p:spPr>
          <a:xfrm>
            <a:off x="10439400" y="317500"/>
            <a:ext cx="1346738" cy="142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56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773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397" y="1058535"/>
            <a:ext cx="5971297" cy="1718733"/>
          </a:xfrm>
        </p:spPr>
        <p:txBody>
          <a:bodyPr anchor="b">
            <a:normAutofit fontScale="90000"/>
          </a:bodyPr>
          <a:lstStyle>
            <a:lvl1pPr algn="ctr">
              <a:defRPr sz="6000"/>
            </a:lvl1pPr>
          </a:lstStyle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FUNDACION UNIVERSITARIA ANTONIO DE AREVALO</a:t>
            </a:r>
            <a:b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UNITECNAR -</a:t>
            </a:r>
            <a:b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45698" y="3236761"/>
            <a:ext cx="3634497" cy="1155499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lnSpc>
                <a:spcPct val="170000"/>
              </a:lnSpc>
            </a:pPr>
            <a:r>
              <a:rPr lang="es-E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JORNADA DE SUSTENTACION</a:t>
            </a:r>
          </a:p>
          <a:p>
            <a:pPr>
              <a:lnSpc>
                <a:spcPct val="170000"/>
              </a:lnSpc>
            </a:pPr>
            <a:r>
              <a:rPr lang="es-E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PROYECTOS DE AULA</a:t>
            </a:r>
          </a:p>
          <a:p>
            <a:endParaRPr lang="es-CO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1CDB9B4-11A6-40CF-A9F1-3CDA47D4A2C6}"/>
              </a:ext>
            </a:extLst>
          </p:cNvPr>
          <p:cNvSpPr txBox="1"/>
          <p:nvPr/>
        </p:nvSpPr>
        <p:spPr>
          <a:xfrm>
            <a:off x="2701255" y="5184396"/>
            <a:ext cx="1123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MES-AÑO</a:t>
            </a:r>
            <a:endParaRPr kumimoji="0" lang="es-CO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9937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1395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Bibliografía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2159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Anexos (Si los hay)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163735" y="1829666"/>
            <a:ext cx="43863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AUTORES </a:t>
            </a: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(Nombres Completos)</a:t>
            </a:r>
          </a:p>
          <a:p>
            <a:pPr algn="just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FACULTAD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PROGRAMA ACADEMICO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uadroTexto 6"/>
          <p:cNvSpPr txBox="1"/>
          <p:nvPr/>
        </p:nvSpPr>
        <p:spPr>
          <a:xfrm>
            <a:off x="6164437" y="1804382"/>
            <a:ext cx="43863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SEMESTRE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ASIGNATURA NUCLEO 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DOCENTE NUCLEO</a:t>
            </a:r>
          </a:p>
          <a:p>
            <a:pPr algn="just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366160" y="5876055"/>
            <a:ext cx="69869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CIUDAD Y FECHA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388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993143"/>
            <a:ext cx="153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8 CuadroTexto"/>
          <p:cNvSpPr txBox="1"/>
          <p:nvPr/>
        </p:nvSpPr>
        <p:spPr>
          <a:xfrm>
            <a:off x="887149" y="2431084"/>
            <a:ext cx="10460790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La introducción no debe superar los siete renglones en la diapositiva. </a:t>
            </a:r>
          </a:p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Se debe sintetizar y desglosar aquí los aspectos mas importante de la presentación</a:t>
            </a:r>
            <a:r>
              <a:rPr lang="es-CO" sz="16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s-CO" sz="16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0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3277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Planteamiento del Problema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359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3084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Formulación del Problema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068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2048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Objetivo General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36B5FFF-F98D-4944-8070-912A00C721AD}"/>
              </a:ext>
            </a:extLst>
          </p:cNvPr>
          <p:cNvSpPr txBox="1"/>
          <p:nvPr/>
        </p:nvSpPr>
        <p:spPr>
          <a:xfrm>
            <a:off x="821631" y="3228945"/>
            <a:ext cx="2413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Objetivos Específicos</a:t>
            </a:r>
          </a:p>
        </p:txBody>
      </p:sp>
    </p:spTree>
    <p:extLst>
      <p:ext uri="{BB962C8B-B14F-4D97-AF65-F5344CB8AC3E}">
        <p14:creationId xmlns:p14="http://schemas.microsoft.com/office/powerpoint/2010/main" val="3951821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922318" y="1833735"/>
            <a:ext cx="1480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Justificación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TITULO DEL PROYECTO (En mayúscula)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Xxxxxxxxxxxxxxxxxxxxxxxxxxxxxxxxxxxxxxxxxxxxxxxxxxxxxxxxxx</a:t>
            </a: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BFF7BEA-21A8-41F5-A8F9-DCC7E842DFDB}"/>
              </a:ext>
            </a:extLst>
          </p:cNvPr>
          <p:cNvSpPr txBox="1"/>
          <p:nvPr/>
        </p:nvSpPr>
        <p:spPr>
          <a:xfrm>
            <a:off x="922318" y="3647155"/>
            <a:ext cx="1547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Metodología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2413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775012"/>
            <a:ext cx="1348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1281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78395" y="1766623"/>
            <a:ext cx="2627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Análisis y Conclusiones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PROYECTO (En mayúscula)</a:t>
            </a:r>
          </a:p>
          <a:p>
            <a:pPr algn="ctr"/>
            <a:r>
              <a:rPr lang="es-CO" sz="2000" dirty="0" err="1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5586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3174</TotalTime>
  <Words>181</Words>
  <Application>Microsoft Office PowerPoint</Application>
  <PresentationFormat>Panorámica</PresentationFormat>
  <Paragraphs>60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Tema de Office</vt:lpstr>
      <vt:lpstr>1_Tema de Office</vt:lpstr>
      <vt:lpstr>FUNDACION UNIVERSITARIA ANTONIO DE AREVALO - UNITECNAR -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 Ines Sagre Hernandez</dc:creator>
  <cp:lastModifiedBy>Docente Tiempo Completo</cp:lastModifiedBy>
  <cp:revision>233</cp:revision>
  <dcterms:created xsi:type="dcterms:W3CDTF">2018-04-25T21:32:23Z</dcterms:created>
  <dcterms:modified xsi:type="dcterms:W3CDTF">2023-10-23T12:27:43Z</dcterms:modified>
</cp:coreProperties>
</file>