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99" r:id="rId3"/>
    <p:sldId id="285" r:id="rId4"/>
    <p:sldId id="286" r:id="rId5"/>
    <p:sldId id="287" r:id="rId6"/>
    <p:sldId id="288" r:id="rId7"/>
    <p:sldId id="293" r:id="rId8"/>
    <p:sldId id="294" r:id="rId9"/>
    <p:sldId id="300" r:id="rId10"/>
    <p:sldId id="295" r:id="rId11"/>
    <p:sldId id="296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13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8848F-A299-4159-A59C-04E8C8065CBF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ADB06-2AD0-422F-BA96-E69E27C5BE3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9164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6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599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48164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226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476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6426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3999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3246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583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49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3823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6377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649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485597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3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226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4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99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266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9719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558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798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41CB7-8A01-4597-8269-67CDF85C8B30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1FC8D-D8AE-4933-8364-1C2A535CAA4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17" t="6269" r="11052" b="6671"/>
          <a:stretch/>
        </p:blipFill>
        <p:spPr>
          <a:xfrm>
            <a:off x="10439400" y="317500"/>
            <a:ext cx="1346738" cy="1422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563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9BB3-80D2-4134-A60B-1AF1B1E328E6}" type="datetimeFigureOut">
              <a:rPr lang="es-CO" smtClean="0"/>
              <a:t>23/10/2023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F21-54A1-4605-B873-5F39F3C2BF1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673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0397" y="1058535"/>
            <a:ext cx="5971297" cy="1718733"/>
          </a:xfrm>
        </p:spPr>
        <p:txBody>
          <a:bodyPr anchor="b">
            <a:normAutofit fontScale="90000"/>
          </a:bodyPr>
          <a:lstStyle>
            <a:lvl1pPr algn="ctr">
              <a:defRPr sz="6000"/>
            </a:lvl1pPr>
          </a:lstStyle>
          <a:p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FUNDACION UNIVERSITARIA ANTONIO DE AREVALO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UNITECNAR -</a:t>
            </a:r>
            <a:br>
              <a:rPr lang="es-E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CO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87520" y="3095454"/>
            <a:ext cx="3634497" cy="1155499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JORNADA DE SUSTENTACION</a:t>
            </a:r>
          </a:p>
          <a:p>
            <a:pPr>
              <a:lnSpc>
                <a:spcPct val="170000"/>
              </a:lnSpc>
            </a:pPr>
            <a:r>
              <a:rPr lang="es-ES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 DE AULA</a:t>
            </a:r>
            <a:endParaRPr lang="es-CO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1CDB9B4-11A6-40CF-A9F1-3CDA47D4A2C6}"/>
              </a:ext>
            </a:extLst>
          </p:cNvPr>
          <p:cNvSpPr txBox="1"/>
          <p:nvPr/>
        </p:nvSpPr>
        <p:spPr>
          <a:xfrm>
            <a:off x="2484353" y="5712903"/>
            <a:ext cx="112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MES-AÑO</a:t>
            </a:r>
            <a:endParaRPr lang="es-CO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937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036780" y="1858901"/>
            <a:ext cx="2159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Anexos (Si los hay)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146957" y="1816105"/>
            <a:ext cx="43863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AUTORES </a:t>
            </a: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(Nombres Completos)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; </a:t>
            </a:r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</a:t>
            </a:r>
            <a:r>
              <a:rPr lang="es-CO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FACULTAD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PROGRAMA ACADEMICO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6"/>
          <p:cNvSpPr txBox="1"/>
          <p:nvPr/>
        </p:nvSpPr>
        <p:spPr>
          <a:xfrm>
            <a:off x="6164437" y="1804382"/>
            <a:ext cx="43863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SEMESTRE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ASIGNATURA NUCLEO 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s-CO" b="1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DOCENTE NUCLEO</a:t>
            </a:r>
          </a:p>
          <a:p>
            <a:pPr algn="just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66160" y="5876055"/>
            <a:ext cx="69869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b="1" dirty="0">
                <a:solidFill>
                  <a:schemeClr val="accent1">
                    <a:lumMod val="50000"/>
                  </a:schemeClr>
                </a:solidFill>
              </a:rPr>
              <a:t>CIUDAD Y FECHA</a:t>
            </a:r>
          </a:p>
          <a:p>
            <a:pPr algn="ctr"/>
            <a:r>
              <a:rPr lang="es-CO" dirty="0" err="1">
                <a:solidFill>
                  <a:schemeClr val="accent1">
                    <a:lumMod val="50000"/>
                  </a:schemeClr>
                </a:solidFill>
              </a:rPr>
              <a:t>Xxxxxxxxxxxxxxxxxxxxxx</a:t>
            </a:r>
            <a:endParaRPr lang="es-CO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38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87149" y="1926031"/>
            <a:ext cx="1532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Introducción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8 CuadroTexto"/>
          <p:cNvSpPr txBox="1"/>
          <p:nvPr/>
        </p:nvSpPr>
        <p:spPr>
          <a:xfrm>
            <a:off x="887149" y="2431084"/>
            <a:ext cx="10460790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La introducción no debe superar los siete renglones en la diapositiva. </a:t>
            </a:r>
          </a:p>
          <a:p>
            <a:pPr algn="just">
              <a:lnSpc>
                <a:spcPct val="150000"/>
              </a:lnSpc>
            </a:pPr>
            <a:r>
              <a:rPr lang="es-CO" sz="1600" i="1" dirty="0">
                <a:solidFill>
                  <a:schemeClr val="accent1">
                    <a:lumMod val="50000"/>
                  </a:schemeClr>
                </a:solidFill>
              </a:rPr>
              <a:t>Se debe sintetizar y desglosar aquí los aspectos mas importante de la presentación</a:t>
            </a:r>
            <a:r>
              <a:rPr lang="es-CO" sz="1600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es-CO" sz="16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04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43834" y="1833735"/>
            <a:ext cx="3277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Planteamiento del Problema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5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860612" y="1875680"/>
            <a:ext cx="3084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Formulación del Problema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068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904093"/>
            <a:ext cx="1991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 General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8E2AC40-8C01-4F58-B79D-2F12C695EEBC}"/>
              </a:ext>
            </a:extLst>
          </p:cNvPr>
          <p:cNvSpPr txBox="1"/>
          <p:nvPr/>
        </p:nvSpPr>
        <p:spPr>
          <a:xfrm>
            <a:off x="922318" y="3521321"/>
            <a:ext cx="2413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Objetivos Específicos</a:t>
            </a:r>
          </a:p>
        </p:txBody>
      </p:sp>
    </p:spTree>
    <p:extLst>
      <p:ext uri="{BB962C8B-B14F-4D97-AF65-F5344CB8AC3E}">
        <p14:creationId xmlns:p14="http://schemas.microsoft.com/office/powerpoint/2010/main" val="3951821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33735"/>
            <a:ext cx="1480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Justificación</a:t>
            </a:r>
            <a:endParaRPr lang="es-CO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TITULO DEL PROYECTO (En mayúscula)</a:t>
            </a:r>
          </a:p>
          <a:p>
            <a:pPr algn="ctr"/>
            <a:r>
              <a:rPr lang="es-CO" sz="2000" dirty="0" err="1">
                <a:solidFill>
                  <a:schemeClr val="accent1">
                    <a:lumMod val="50000"/>
                  </a:schemeClr>
                </a:solidFill>
              </a:rPr>
              <a:t>Xxxxxxxxxxxxxxxxxxxxxxxxxxxxxxxxxxxxxxxxxxxxxxxxxxxxxxxxxx</a:t>
            </a:r>
            <a:endParaRPr 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BFF7BEA-21A8-41F5-A8F9-DCC7E842DFDB}"/>
              </a:ext>
            </a:extLst>
          </p:cNvPr>
          <p:cNvSpPr txBox="1"/>
          <p:nvPr/>
        </p:nvSpPr>
        <p:spPr>
          <a:xfrm>
            <a:off x="922318" y="3647155"/>
            <a:ext cx="154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>
                <a:solidFill>
                  <a:schemeClr val="accent1">
                    <a:lumMod val="50000"/>
                  </a:schemeClr>
                </a:solidFill>
              </a:rPr>
              <a:t>Metodología</a:t>
            </a:r>
            <a:endParaRPr lang="es-CO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28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92457"/>
            <a:ext cx="1348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Resultados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818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922318" y="1875679"/>
            <a:ext cx="1395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b="1" dirty="0">
                <a:solidFill>
                  <a:schemeClr val="accent1">
                    <a:lumMod val="50000"/>
                  </a:schemeClr>
                </a:solidFill>
              </a:rPr>
              <a:t>Bibliografía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77176" y="779309"/>
            <a:ext cx="7174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TITULO DEL PROYECTO (En mayúscula)</a:t>
            </a:r>
          </a:p>
          <a:p>
            <a:pPr algn="ctr"/>
            <a:r>
              <a:rPr lang="es-CO" sz="2000" dirty="0" err="1"/>
              <a:t>Xxxxxxxxxxxxxxxxxxxxxxxxxxxxxxxxxxxxxxxxxxxxxxxxxxxxxxxxxx</a:t>
            </a:r>
            <a:endParaRPr lang="es-CO" sz="2000" dirty="0"/>
          </a:p>
        </p:txBody>
      </p:sp>
      <p:pic>
        <p:nvPicPr>
          <p:cNvPr id="8" name="Imagen 5" descr="C:\Users\rocio.vergara\AppData\Local\Microsoft\Windows\INetCache\Content.Outlook\9HUI79WK\LOGO DII_Mesa de trabajo 1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18" y="448365"/>
            <a:ext cx="1269898" cy="1239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23916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3183</TotalTime>
  <Words>169</Words>
  <Application>Microsoft Office PowerPoint</Application>
  <PresentationFormat>Panorámica</PresentationFormat>
  <Paragraphs>57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Tema de Office</vt:lpstr>
      <vt:lpstr>1_Tema de Office</vt:lpstr>
      <vt:lpstr>FUNDACION UNIVERSITARIA ANTONIO DE AREVALO - UNITECNAR -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Ines Sagre Hernandez</dc:creator>
  <cp:lastModifiedBy>Docente Tiempo Completo</cp:lastModifiedBy>
  <cp:revision>238</cp:revision>
  <dcterms:created xsi:type="dcterms:W3CDTF">2018-04-25T21:32:23Z</dcterms:created>
  <dcterms:modified xsi:type="dcterms:W3CDTF">2023-10-23T12:25:38Z</dcterms:modified>
</cp:coreProperties>
</file>