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99" r:id="rId3"/>
    <p:sldId id="285" r:id="rId4"/>
    <p:sldId id="286" r:id="rId5"/>
    <p:sldId id="287" r:id="rId6"/>
    <p:sldId id="288" r:id="rId7"/>
    <p:sldId id="293" r:id="rId8"/>
    <p:sldId id="294" r:id="rId9"/>
    <p:sldId id="300" r:id="rId10"/>
    <p:sldId id="295" r:id="rId11"/>
    <p:sldId id="296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22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1476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6426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999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324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58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649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382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649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8559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34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9BB3-80D2-4134-A60B-1AF1B1E328E6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673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97" y="1058535"/>
            <a:ext cx="5971297" cy="1718733"/>
          </a:xfrm>
        </p:spPr>
        <p:txBody>
          <a:bodyPr anchor="b">
            <a:normAutofit fontScale="90000"/>
          </a:bodyPr>
          <a:lstStyle>
            <a:lvl1pPr algn="ctr">
              <a:defRPr sz="6000"/>
            </a:lvl1pPr>
          </a:lstStyle>
          <a:p>
            <a: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FUNDACION UNIVERSITARIA ANTONIO DE AREVALO</a:t>
            </a:r>
            <a:b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UNITECNAR -</a:t>
            </a:r>
            <a:b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7520" y="3095454"/>
            <a:ext cx="3634497" cy="1155499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70000"/>
              </a:lnSpc>
            </a:pP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 DE SUSTENTACION</a:t>
            </a:r>
          </a:p>
          <a:p>
            <a:pPr>
              <a:lnSpc>
                <a:spcPct val="170000"/>
              </a:lnSpc>
            </a:pP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PROYECTOS DE AULA</a:t>
            </a:r>
            <a:endParaRPr lang="es-CO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CDB9B4-11A6-40CF-A9F1-3CDA47D4A2C6}"/>
              </a:ext>
            </a:extLst>
          </p:cNvPr>
          <p:cNvSpPr txBox="1"/>
          <p:nvPr/>
        </p:nvSpPr>
        <p:spPr>
          <a:xfrm>
            <a:off x="2484353" y="5712903"/>
            <a:ext cx="112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MES-AÑO</a:t>
            </a:r>
            <a:endParaRPr lang="es-C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3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36780" y="1858901"/>
            <a:ext cx="2159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Anexos (Si los hay)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146957" y="1816105"/>
            <a:ext cx="43863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AUTORES </a:t>
            </a: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(Nombres Completos)</a:t>
            </a:r>
          </a:p>
          <a:p>
            <a:pPr algn="just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FACULTAD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PROGRAMA ACADEMICO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uadroTexto 6"/>
          <p:cNvSpPr txBox="1"/>
          <p:nvPr/>
        </p:nvSpPr>
        <p:spPr>
          <a:xfrm>
            <a:off x="6164437" y="1804382"/>
            <a:ext cx="43863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SEMESTRE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ASIGNATURA NUCLEO 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DOCENTE NUCLEO</a:t>
            </a:r>
          </a:p>
          <a:p>
            <a:pPr algn="just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366160" y="5876055"/>
            <a:ext cx="698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CIUDAD Y FECHA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8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87149" y="1926031"/>
            <a:ext cx="153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887149" y="2431084"/>
            <a:ext cx="10460790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La introducción no debe superar los siete renglones en la diapositiva. </a:t>
            </a:r>
          </a:p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Se debe sintetizar y desglosar aquí los aspectos mas importante de la presentación</a:t>
            </a:r>
            <a:r>
              <a:rPr lang="es-CO" sz="16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s-CO" sz="1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43834" y="1833735"/>
            <a:ext cx="3277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Planteamiento del Problema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875680"/>
            <a:ext cx="3084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Formulación del Problema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06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904093"/>
            <a:ext cx="1991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Objetivo General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8E2AC40-8C01-4F58-B79D-2F12C695EEBC}"/>
              </a:ext>
            </a:extLst>
          </p:cNvPr>
          <p:cNvSpPr txBox="1"/>
          <p:nvPr/>
        </p:nvSpPr>
        <p:spPr>
          <a:xfrm>
            <a:off x="922318" y="3521321"/>
            <a:ext cx="2413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Objetivos Específicos</a:t>
            </a:r>
          </a:p>
        </p:txBody>
      </p:sp>
    </p:spTree>
    <p:extLst>
      <p:ext uri="{BB962C8B-B14F-4D97-AF65-F5344CB8AC3E}">
        <p14:creationId xmlns:p14="http://schemas.microsoft.com/office/powerpoint/2010/main" val="395182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833735"/>
            <a:ext cx="1480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Justificación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BFF7BEA-21A8-41F5-A8F9-DCC7E842DFDB}"/>
              </a:ext>
            </a:extLst>
          </p:cNvPr>
          <p:cNvSpPr txBox="1"/>
          <p:nvPr/>
        </p:nvSpPr>
        <p:spPr>
          <a:xfrm>
            <a:off x="922318" y="3647155"/>
            <a:ext cx="1547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50000"/>
                  </a:schemeClr>
                </a:solidFill>
              </a:rPr>
              <a:t>Metodología</a:t>
            </a:r>
            <a:endParaRPr lang="es-CO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28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892457"/>
            <a:ext cx="1348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PROYECTO (En mayúscula)</a:t>
            </a:r>
          </a:p>
          <a:p>
            <a:pPr algn="ctr"/>
            <a:r>
              <a:rPr lang="es-CO" sz="2000" dirty="0" err="1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81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875679"/>
            <a:ext cx="1395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Bibliografía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PROYECTO (En mayúscula)</a:t>
            </a:r>
          </a:p>
          <a:p>
            <a:pPr algn="ctr"/>
            <a:r>
              <a:rPr lang="es-CO" sz="2000" dirty="0" err="1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169</Words>
  <Application>Microsoft Office PowerPoint</Application>
  <PresentationFormat>Panorámica</PresentationFormat>
  <Paragraphs>57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Tema de Office</vt:lpstr>
      <vt:lpstr>1_Tema de Office</vt:lpstr>
      <vt:lpstr>FUNDACION UNIVERSITARIA ANTONIO DE AREVALO - UNITECNAR -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Docente Tiempo Completo</cp:lastModifiedBy>
  <cp:revision>238</cp:revision>
  <dcterms:created xsi:type="dcterms:W3CDTF">2018-04-25T21:32:23Z</dcterms:created>
  <dcterms:modified xsi:type="dcterms:W3CDTF">2023-10-23T12:25:38Z</dcterms:modified>
</cp:coreProperties>
</file>