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313" r:id="rId2"/>
    <p:sldId id="315" r:id="rId3"/>
    <p:sldId id="316" r:id="rId4"/>
    <p:sldId id="318" r:id="rId5"/>
    <p:sldId id="319" r:id="rId6"/>
    <p:sldId id="317" r:id="rId7"/>
    <p:sldId id="320" r:id="rId8"/>
    <p:sldId id="325" r:id="rId9"/>
    <p:sldId id="324" r:id="rId10"/>
    <p:sldId id="327" r:id="rId11"/>
    <p:sldId id="323" r:id="rId12"/>
    <p:sldId id="328" r:id="rId13"/>
    <p:sldId id="314" r:id="rId14"/>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24FD066F-2D99-5D41-897B-943EF102026C}">
          <p14:sldIdLst>
            <p14:sldId id="313"/>
            <p14:sldId id="315"/>
            <p14:sldId id="316"/>
            <p14:sldId id="318"/>
            <p14:sldId id="319"/>
            <p14:sldId id="317"/>
            <p14:sldId id="320"/>
            <p14:sldId id="325"/>
            <p14:sldId id="324"/>
            <p14:sldId id="327"/>
            <p14:sldId id="323"/>
            <p14:sldId id="328"/>
            <p14:sldId id="31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7482" autoAdjust="0"/>
  </p:normalViewPr>
  <p:slideViewPr>
    <p:cSldViewPr snapToGrid="0" snapToObjects="1">
      <p:cViewPr varScale="1">
        <p:scale>
          <a:sx n="88" d="100"/>
          <a:sy n="88" d="100"/>
        </p:scale>
        <p:origin x="13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3C78A9-77B4-4171-8F17-149A88ABE356}" type="doc">
      <dgm:prSet loTypeId="urn:microsoft.com/office/officeart/2005/8/layout/lProcess3" loCatId="process" qsTypeId="urn:microsoft.com/office/officeart/2005/8/quickstyle/simple5" qsCatId="simple" csTypeId="urn:microsoft.com/office/officeart/2005/8/colors/accent2_4" csCatId="accent2" phldr="1"/>
      <dgm:spPr/>
      <dgm:t>
        <a:bodyPr/>
        <a:lstStyle/>
        <a:p>
          <a:endParaRPr lang="es-CO"/>
        </a:p>
      </dgm:t>
    </dgm:pt>
    <dgm:pt modelId="{03984529-E6E2-4E95-9974-A191F0498196}">
      <dgm:prSet phldrT="[Texto]"/>
      <dgm:spPr/>
      <dgm:t>
        <a:bodyPr/>
        <a:lstStyle/>
        <a:p>
          <a:r>
            <a:rPr lang="es-CO" b="1" dirty="0" smtClean="0"/>
            <a:t>ENFOQUE DE LA INVESTIGACIÓN</a:t>
          </a:r>
          <a:r>
            <a:rPr lang="es-CO" dirty="0" smtClean="0"/>
            <a:t> </a:t>
          </a:r>
          <a:endParaRPr lang="es-CO" dirty="0"/>
        </a:p>
      </dgm:t>
    </dgm:pt>
    <dgm:pt modelId="{B0AB3E4B-E11F-4A8E-9022-6FEFCC0B8325}" type="parTrans" cxnId="{684D37E1-B604-43A6-AAC3-F6E0312C8410}">
      <dgm:prSet/>
      <dgm:spPr/>
      <dgm:t>
        <a:bodyPr/>
        <a:lstStyle/>
        <a:p>
          <a:endParaRPr lang="es-CO"/>
        </a:p>
      </dgm:t>
    </dgm:pt>
    <dgm:pt modelId="{F422C877-EDD1-4C6A-9FD8-BF6A87CF20BF}" type="sibTrans" cxnId="{684D37E1-B604-43A6-AAC3-F6E0312C8410}">
      <dgm:prSet/>
      <dgm:spPr/>
      <dgm:t>
        <a:bodyPr/>
        <a:lstStyle/>
        <a:p>
          <a:endParaRPr lang="es-CO"/>
        </a:p>
      </dgm:t>
    </dgm:pt>
    <dgm:pt modelId="{84277968-95F6-49C7-BDE3-9F31BD78B1D9}">
      <dgm:prSet phldrT="[Texto]" custT="1"/>
      <dgm:spPr/>
      <dgm:t>
        <a:bodyPr/>
        <a:lstStyle/>
        <a:p>
          <a:pPr algn="just"/>
          <a:r>
            <a:rPr lang="es-CO" sz="1400" dirty="0" smtClean="0"/>
            <a:t>Sintetizar cada uno de estos aspecto lo mejor posible</a:t>
          </a:r>
          <a:endParaRPr lang="es-CO" sz="1400" dirty="0"/>
        </a:p>
      </dgm:t>
    </dgm:pt>
    <dgm:pt modelId="{55C58700-EE5D-4C23-A2F3-1300B671E613}" type="parTrans" cxnId="{A4A25EFF-DB32-4BAD-AD96-2C82B807A666}">
      <dgm:prSet/>
      <dgm:spPr/>
      <dgm:t>
        <a:bodyPr/>
        <a:lstStyle/>
        <a:p>
          <a:endParaRPr lang="es-CO"/>
        </a:p>
      </dgm:t>
    </dgm:pt>
    <dgm:pt modelId="{88E9B8D5-9524-4B6D-9BA1-432A5AE66BA4}" type="sibTrans" cxnId="{A4A25EFF-DB32-4BAD-AD96-2C82B807A666}">
      <dgm:prSet/>
      <dgm:spPr/>
      <dgm:t>
        <a:bodyPr/>
        <a:lstStyle/>
        <a:p>
          <a:endParaRPr lang="es-CO"/>
        </a:p>
      </dgm:t>
    </dgm:pt>
    <dgm:pt modelId="{6B5B7917-58BC-4404-9893-75A2B1D9F51F}">
      <dgm:prSet phldrT="[Texto]"/>
      <dgm:spPr/>
      <dgm:t>
        <a:bodyPr/>
        <a:lstStyle/>
        <a:p>
          <a:r>
            <a:rPr lang="es-CO" b="1" dirty="0" smtClean="0"/>
            <a:t>TIPO DE INVESTIGACIÓN </a:t>
          </a:r>
          <a:endParaRPr lang="es-CO" b="1" dirty="0"/>
        </a:p>
      </dgm:t>
    </dgm:pt>
    <dgm:pt modelId="{05F11E17-1584-4BA4-8173-5E72AD8CFC4A}" type="parTrans" cxnId="{24F7E406-783B-480F-AF3C-24B3E6A2E480}">
      <dgm:prSet/>
      <dgm:spPr/>
      <dgm:t>
        <a:bodyPr/>
        <a:lstStyle/>
        <a:p>
          <a:endParaRPr lang="es-CO"/>
        </a:p>
      </dgm:t>
    </dgm:pt>
    <dgm:pt modelId="{B49AF892-BB3B-4CB5-8E28-4599722951BC}" type="sibTrans" cxnId="{24F7E406-783B-480F-AF3C-24B3E6A2E480}">
      <dgm:prSet/>
      <dgm:spPr/>
      <dgm:t>
        <a:bodyPr/>
        <a:lstStyle/>
        <a:p>
          <a:endParaRPr lang="es-CO"/>
        </a:p>
      </dgm:t>
    </dgm:pt>
    <dgm:pt modelId="{F8FA71A7-678F-4390-A718-08EBF30F7993}">
      <dgm:prSet phldrT="[Texto]" custT="1"/>
      <dgm:spPr/>
      <dgm:t>
        <a:bodyPr/>
        <a:lstStyle/>
        <a:p>
          <a:pPr algn="l"/>
          <a:r>
            <a:rPr lang="es-CO" sz="1400" dirty="0" smtClean="0"/>
            <a:t>Los colores de fondo de este grafico puede ser cambiado de acuerdo al gusto. No usar colores demasiado fuertes</a:t>
          </a:r>
          <a:endParaRPr lang="es-CO" sz="1400" dirty="0"/>
        </a:p>
      </dgm:t>
    </dgm:pt>
    <dgm:pt modelId="{9CC50973-96CA-4A76-A750-18EB83A47289}" type="parTrans" cxnId="{88618E63-242C-4CF8-B849-DB5826DCA72C}">
      <dgm:prSet/>
      <dgm:spPr/>
      <dgm:t>
        <a:bodyPr/>
        <a:lstStyle/>
        <a:p>
          <a:endParaRPr lang="es-CO"/>
        </a:p>
      </dgm:t>
    </dgm:pt>
    <dgm:pt modelId="{5A6A45E7-FB5E-4F27-9BDC-6F84696E3852}" type="sibTrans" cxnId="{88618E63-242C-4CF8-B849-DB5826DCA72C}">
      <dgm:prSet/>
      <dgm:spPr/>
      <dgm:t>
        <a:bodyPr/>
        <a:lstStyle/>
        <a:p>
          <a:endParaRPr lang="es-CO"/>
        </a:p>
      </dgm:t>
    </dgm:pt>
    <dgm:pt modelId="{C0DADBCA-CB04-4083-AF5F-3246B3A63A55}">
      <dgm:prSet phldrT="[Texto]"/>
      <dgm:spPr/>
      <dgm:t>
        <a:bodyPr/>
        <a:lstStyle/>
        <a:p>
          <a:r>
            <a:rPr lang="es-CO" b="1" dirty="0" smtClean="0"/>
            <a:t>MÉTODO DE INVESTIGACIÓN</a:t>
          </a:r>
          <a:endParaRPr lang="es-CO" dirty="0"/>
        </a:p>
      </dgm:t>
    </dgm:pt>
    <dgm:pt modelId="{84A8908D-FEE4-40AF-948D-FD23A1BF6EC7}" type="parTrans" cxnId="{FD89B088-1C51-4E19-9B84-DF7A0DE5CA95}">
      <dgm:prSet/>
      <dgm:spPr/>
      <dgm:t>
        <a:bodyPr/>
        <a:lstStyle/>
        <a:p>
          <a:endParaRPr lang="es-CO"/>
        </a:p>
      </dgm:t>
    </dgm:pt>
    <dgm:pt modelId="{3176732C-40E6-4F50-9413-710377036E73}" type="sibTrans" cxnId="{FD89B088-1C51-4E19-9B84-DF7A0DE5CA95}">
      <dgm:prSet/>
      <dgm:spPr/>
      <dgm:t>
        <a:bodyPr/>
        <a:lstStyle/>
        <a:p>
          <a:endParaRPr lang="es-CO"/>
        </a:p>
      </dgm:t>
    </dgm:pt>
    <dgm:pt modelId="{94C425DC-2B95-46F9-8980-EFB70C580DA6}">
      <dgm:prSet phldrT="[Texto]" custT="1"/>
      <dgm:spPr/>
      <dgm:t>
        <a:bodyPr/>
        <a:lstStyle/>
        <a:p>
          <a:pPr algn="just"/>
          <a:r>
            <a:rPr lang="es-CO" sz="1400" dirty="0" smtClean="0"/>
            <a:t>No superar los cuatro renglones en cada una de estas franjas</a:t>
          </a:r>
          <a:endParaRPr lang="es-CO" sz="1400" dirty="0"/>
        </a:p>
      </dgm:t>
    </dgm:pt>
    <dgm:pt modelId="{DEAB2FA6-902F-44B7-9446-22C912C3F75C}" type="parTrans" cxnId="{C262D218-B129-4FDA-94A4-B8874B74D371}">
      <dgm:prSet/>
      <dgm:spPr/>
      <dgm:t>
        <a:bodyPr/>
        <a:lstStyle/>
        <a:p>
          <a:endParaRPr lang="es-CO"/>
        </a:p>
      </dgm:t>
    </dgm:pt>
    <dgm:pt modelId="{F022C1CB-6555-40DD-B0E8-C63A1B62E38F}" type="sibTrans" cxnId="{C262D218-B129-4FDA-94A4-B8874B74D371}">
      <dgm:prSet/>
      <dgm:spPr/>
      <dgm:t>
        <a:bodyPr/>
        <a:lstStyle/>
        <a:p>
          <a:endParaRPr lang="es-CO"/>
        </a:p>
      </dgm:t>
    </dgm:pt>
    <dgm:pt modelId="{F8D48991-AE92-49A5-9AC5-510293792D6E}" type="pres">
      <dgm:prSet presAssocID="{013C78A9-77B4-4171-8F17-149A88ABE356}" presName="Name0" presStyleCnt="0">
        <dgm:presLayoutVars>
          <dgm:chPref val="3"/>
          <dgm:dir/>
          <dgm:animLvl val="lvl"/>
          <dgm:resizeHandles/>
        </dgm:presLayoutVars>
      </dgm:prSet>
      <dgm:spPr/>
      <dgm:t>
        <a:bodyPr/>
        <a:lstStyle/>
        <a:p>
          <a:endParaRPr lang="es-CO"/>
        </a:p>
      </dgm:t>
    </dgm:pt>
    <dgm:pt modelId="{B114127F-9CD4-43CA-9987-0D40074C3C92}" type="pres">
      <dgm:prSet presAssocID="{03984529-E6E2-4E95-9974-A191F0498196}" presName="horFlow" presStyleCnt="0"/>
      <dgm:spPr/>
    </dgm:pt>
    <dgm:pt modelId="{64B6F433-82FF-44CC-BB17-6BC36EDD6543}" type="pres">
      <dgm:prSet presAssocID="{03984529-E6E2-4E95-9974-A191F0498196}" presName="bigChev" presStyleLbl="node1" presStyleIdx="0" presStyleCnt="3"/>
      <dgm:spPr/>
      <dgm:t>
        <a:bodyPr/>
        <a:lstStyle/>
        <a:p>
          <a:endParaRPr lang="es-CO"/>
        </a:p>
      </dgm:t>
    </dgm:pt>
    <dgm:pt modelId="{3353A259-E015-4E5D-99C1-B8539F51BF3B}" type="pres">
      <dgm:prSet presAssocID="{55C58700-EE5D-4C23-A2F3-1300B671E613}" presName="parTrans" presStyleCnt="0"/>
      <dgm:spPr/>
    </dgm:pt>
    <dgm:pt modelId="{A00CDC09-0658-45C8-8A58-05A0C5DB6CC7}" type="pres">
      <dgm:prSet presAssocID="{84277968-95F6-49C7-BDE3-9F31BD78B1D9}" presName="node" presStyleLbl="alignAccFollowNode1" presStyleIdx="0" presStyleCnt="3" custScaleX="177029">
        <dgm:presLayoutVars>
          <dgm:bulletEnabled val="1"/>
        </dgm:presLayoutVars>
      </dgm:prSet>
      <dgm:spPr/>
      <dgm:t>
        <a:bodyPr/>
        <a:lstStyle/>
        <a:p>
          <a:endParaRPr lang="es-CO"/>
        </a:p>
      </dgm:t>
    </dgm:pt>
    <dgm:pt modelId="{AC319CF6-BBD6-4778-9FCE-80FC8A5A9DC9}" type="pres">
      <dgm:prSet presAssocID="{03984529-E6E2-4E95-9974-A191F0498196}" presName="vSp" presStyleCnt="0"/>
      <dgm:spPr/>
    </dgm:pt>
    <dgm:pt modelId="{7527CF1D-A922-46B9-B509-C3615ECE1922}" type="pres">
      <dgm:prSet presAssocID="{6B5B7917-58BC-4404-9893-75A2B1D9F51F}" presName="horFlow" presStyleCnt="0"/>
      <dgm:spPr/>
    </dgm:pt>
    <dgm:pt modelId="{9E62667B-5C76-497D-A023-1472FA10135E}" type="pres">
      <dgm:prSet presAssocID="{6B5B7917-58BC-4404-9893-75A2B1D9F51F}" presName="bigChev" presStyleLbl="node1" presStyleIdx="1" presStyleCnt="3"/>
      <dgm:spPr/>
      <dgm:t>
        <a:bodyPr/>
        <a:lstStyle/>
        <a:p>
          <a:endParaRPr lang="es-CO"/>
        </a:p>
      </dgm:t>
    </dgm:pt>
    <dgm:pt modelId="{9DC35883-25DF-4876-9416-7BAE0C94C0CC}" type="pres">
      <dgm:prSet presAssocID="{9CC50973-96CA-4A76-A750-18EB83A47289}" presName="parTrans" presStyleCnt="0"/>
      <dgm:spPr/>
    </dgm:pt>
    <dgm:pt modelId="{E0ABCCB0-8C22-4973-8862-7D85C1F88D49}" type="pres">
      <dgm:prSet presAssocID="{F8FA71A7-678F-4390-A718-08EBF30F7993}" presName="node" presStyleLbl="alignAccFollowNode1" presStyleIdx="1" presStyleCnt="3" custScaleX="176633">
        <dgm:presLayoutVars>
          <dgm:bulletEnabled val="1"/>
        </dgm:presLayoutVars>
      </dgm:prSet>
      <dgm:spPr/>
      <dgm:t>
        <a:bodyPr/>
        <a:lstStyle/>
        <a:p>
          <a:endParaRPr lang="es-CO"/>
        </a:p>
      </dgm:t>
    </dgm:pt>
    <dgm:pt modelId="{E6C4FD52-FE93-4E73-B6C6-A04CA10098E9}" type="pres">
      <dgm:prSet presAssocID="{6B5B7917-58BC-4404-9893-75A2B1D9F51F}" presName="vSp" presStyleCnt="0"/>
      <dgm:spPr/>
    </dgm:pt>
    <dgm:pt modelId="{D769E557-81C3-4F2A-9690-22DA44A73765}" type="pres">
      <dgm:prSet presAssocID="{C0DADBCA-CB04-4083-AF5F-3246B3A63A55}" presName="horFlow" presStyleCnt="0"/>
      <dgm:spPr/>
    </dgm:pt>
    <dgm:pt modelId="{D69F3A93-0DE5-4154-BEA2-79A06A02947C}" type="pres">
      <dgm:prSet presAssocID="{C0DADBCA-CB04-4083-AF5F-3246B3A63A55}" presName="bigChev" presStyleLbl="node1" presStyleIdx="2" presStyleCnt="3"/>
      <dgm:spPr/>
      <dgm:t>
        <a:bodyPr/>
        <a:lstStyle/>
        <a:p>
          <a:endParaRPr lang="es-CO"/>
        </a:p>
      </dgm:t>
    </dgm:pt>
    <dgm:pt modelId="{8334576A-4243-4544-B139-46230D2B72BB}" type="pres">
      <dgm:prSet presAssocID="{DEAB2FA6-902F-44B7-9446-22C912C3F75C}" presName="parTrans" presStyleCnt="0"/>
      <dgm:spPr/>
    </dgm:pt>
    <dgm:pt modelId="{88562795-5C5D-431E-8857-D2E4AFA68070}" type="pres">
      <dgm:prSet presAssocID="{94C425DC-2B95-46F9-8980-EFB70C580DA6}" presName="node" presStyleLbl="alignAccFollowNode1" presStyleIdx="2" presStyleCnt="3" custScaleX="181371">
        <dgm:presLayoutVars>
          <dgm:bulletEnabled val="1"/>
        </dgm:presLayoutVars>
      </dgm:prSet>
      <dgm:spPr/>
      <dgm:t>
        <a:bodyPr/>
        <a:lstStyle/>
        <a:p>
          <a:endParaRPr lang="es-CO"/>
        </a:p>
      </dgm:t>
    </dgm:pt>
  </dgm:ptLst>
  <dgm:cxnLst>
    <dgm:cxn modelId="{B462217D-EDFC-4278-82E5-4D80DC918CCB}" type="presOf" srcId="{6B5B7917-58BC-4404-9893-75A2B1D9F51F}" destId="{9E62667B-5C76-497D-A023-1472FA10135E}" srcOrd="0" destOrd="0" presId="urn:microsoft.com/office/officeart/2005/8/layout/lProcess3"/>
    <dgm:cxn modelId="{A4A25EFF-DB32-4BAD-AD96-2C82B807A666}" srcId="{03984529-E6E2-4E95-9974-A191F0498196}" destId="{84277968-95F6-49C7-BDE3-9F31BD78B1D9}" srcOrd="0" destOrd="0" parTransId="{55C58700-EE5D-4C23-A2F3-1300B671E613}" sibTransId="{88E9B8D5-9524-4B6D-9BA1-432A5AE66BA4}"/>
    <dgm:cxn modelId="{5F355453-7F8B-4F19-8D55-9207C34F1A9B}" type="presOf" srcId="{94C425DC-2B95-46F9-8980-EFB70C580DA6}" destId="{88562795-5C5D-431E-8857-D2E4AFA68070}" srcOrd="0" destOrd="0" presId="urn:microsoft.com/office/officeart/2005/8/layout/lProcess3"/>
    <dgm:cxn modelId="{88618E63-242C-4CF8-B849-DB5826DCA72C}" srcId="{6B5B7917-58BC-4404-9893-75A2B1D9F51F}" destId="{F8FA71A7-678F-4390-A718-08EBF30F7993}" srcOrd="0" destOrd="0" parTransId="{9CC50973-96CA-4A76-A750-18EB83A47289}" sibTransId="{5A6A45E7-FB5E-4F27-9BDC-6F84696E3852}"/>
    <dgm:cxn modelId="{684D37E1-B604-43A6-AAC3-F6E0312C8410}" srcId="{013C78A9-77B4-4171-8F17-149A88ABE356}" destId="{03984529-E6E2-4E95-9974-A191F0498196}" srcOrd="0" destOrd="0" parTransId="{B0AB3E4B-E11F-4A8E-9022-6FEFCC0B8325}" sibTransId="{F422C877-EDD1-4C6A-9FD8-BF6A87CF20BF}"/>
    <dgm:cxn modelId="{0BA401BE-B199-453C-9560-06A227BAEF9C}" type="presOf" srcId="{C0DADBCA-CB04-4083-AF5F-3246B3A63A55}" destId="{D69F3A93-0DE5-4154-BEA2-79A06A02947C}" srcOrd="0" destOrd="0" presId="urn:microsoft.com/office/officeart/2005/8/layout/lProcess3"/>
    <dgm:cxn modelId="{FD89B088-1C51-4E19-9B84-DF7A0DE5CA95}" srcId="{013C78A9-77B4-4171-8F17-149A88ABE356}" destId="{C0DADBCA-CB04-4083-AF5F-3246B3A63A55}" srcOrd="2" destOrd="0" parTransId="{84A8908D-FEE4-40AF-948D-FD23A1BF6EC7}" sibTransId="{3176732C-40E6-4F50-9413-710377036E73}"/>
    <dgm:cxn modelId="{5C0F392E-62F8-43DA-865F-9471CAA5E445}" type="presOf" srcId="{03984529-E6E2-4E95-9974-A191F0498196}" destId="{64B6F433-82FF-44CC-BB17-6BC36EDD6543}" srcOrd="0" destOrd="0" presId="urn:microsoft.com/office/officeart/2005/8/layout/lProcess3"/>
    <dgm:cxn modelId="{24F7E406-783B-480F-AF3C-24B3E6A2E480}" srcId="{013C78A9-77B4-4171-8F17-149A88ABE356}" destId="{6B5B7917-58BC-4404-9893-75A2B1D9F51F}" srcOrd="1" destOrd="0" parTransId="{05F11E17-1584-4BA4-8173-5E72AD8CFC4A}" sibTransId="{B49AF892-BB3B-4CB5-8E28-4599722951BC}"/>
    <dgm:cxn modelId="{C262D218-B129-4FDA-94A4-B8874B74D371}" srcId="{C0DADBCA-CB04-4083-AF5F-3246B3A63A55}" destId="{94C425DC-2B95-46F9-8980-EFB70C580DA6}" srcOrd="0" destOrd="0" parTransId="{DEAB2FA6-902F-44B7-9446-22C912C3F75C}" sibTransId="{F022C1CB-6555-40DD-B0E8-C63A1B62E38F}"/>
    <dgm:cxn modelId="{A599DE9D-F8E4-48CC-BAFF-862BC162AC63}" type="presOf" srcId="{84277968-95F6-49C7-BDE3-9F31BD78B1D9}" destId="{A00CDC09-0658-45C8-8A58-05A0C5DB6CC7}" srcOrd="0" destOrd="0" presId="urn:microsoft.com/office/officeart/2005/8/layout/lProcess3"/>
    <dgm:cxn modelId="{B5132B4F-9C27-4F1B-844F-0D7B97A9019C}" type="presOf" srcId="{F8FA71A7-678F-4390-A718-08EBF30F7993}" destId="{E0ABCCB0-8C22-4973-8862-7D85C1F88D49}" srcOrd="0" destOrd="0" presId="urn:microsoft.com/office/officeart/2005/8/layout/lProcess3"/>
    <dgm:cxn modelId="{40658879-9BBE-4876-A6DE-DFBCD1B80E87}" type="presOf" srcId="{013C78A9-77B4-4171-8F17-149A88ABE356}" destId="{F8D48991-AE92-49A5-9AC5-510293792D6E}" srcOrd="0" destOrd="0" presId="urn:microsoft.com/office/officeart/2005/8/layout/lProcess3"/>
    <dgm:cxn modelId="{47E9AD9A-F736-45C5-B46E-B10160ED5B72}" type="presParOf" srcId="{F8D48991-AE92-49A5-9AC5-510293792D6E}" destId="{B114127F-9CD4-43CA-9987-0D40074C3C92}" srcOrd="0" destOrd="0" presId="urn:microsoft.com/office/officeart/2005/8/layout/lProcess3"/>
    <dgm:cxn modelId="{EE41C5AB-9EB2-4632-811E-44052749E636}" type="presParOf" srcId="{B114127F-9CD4-43CA-9987-0D40074C3C92}" destId="{64B6F433-82FF-44CC-BB17-6BC36EDD6543}" srcOrd="0" destOrd="0" presId="urn:microsoft.com/office/officeart/2005/8/layout/lProcess3"/>
    <dgm:cxn modelId="{3123EDF0-FCFD-4558-BACC-F3609E55D4B4}" type="presParOf" srcId="{B114127F-9CD4-43CA-9987-0D40074C3C92}" destId="{3353A259-E015-4E5D-99C1-B8539F51BF3B}" srcOrd="1" destOrd="0" presId="urn:microsoft.com/office/officeart/2005/8/layout/lProcess3"/>
    <dgm:cxn modelId="{63F9579A-778E-43B6-B25A-7B279A2A345B}" type="presParOf" srcId="{B114127F-9CD4-43CA-9987-0D40074C3C92}" destId="{A00CDC09-0658-45C8-8A58-05A0C5DB6CC7}" srcOrd="2" destOrd="0" presId="urn:microsoft.com/office/officeart/2005/8/layout/lProcess3"/>
    <dgm:cxn modelId="{FB0FBCB1-CF7F-4AA0-AF61-F9DFB86FC9A6}" type="presParOf" srcId="{F8D48991-AE92-49A5-9AC5-510293792D6E}" destId="{AC319CF6-BBD6-4778-9FCE-80FC8A5A9DC9}" srcOrd="1" destOrd="0" presId="urn:microsoft.com/office/officeart/2005/8/layout/lProcess3"/>
    <dgm:cxn modelId="{9887624F-B63C-4E9B-86B8-0199648A7A1D}" type="presParOf" srcId="{F8D48991-AE92-49A5-9AC5-510293792D6E}" destId="{7527CF1D-A922-46B9-B509-C3615ECE1922}" srcOrd="2" destOrd="0" presId="urn:microsoft.com/office/officeart/2005/8/layout/lProcess3"/>
    <dgm:cxn modelId="{CD9FEB9F-2CA1-4CE1-BE61-7CCBA4DD89ED}" type="presParOf" srcId="{7527CF1D-A922-46B9-B509-C3615ECE1922}" destId="{9E62667B-5C76-497D-A023-1472FA10135E}" srcOrd="0" destOrd="0" presId="urn:microsoft.com/office/officeart/2005/8/layout/lProcess3"/>
    <dgm:cxn modelId="{56098CEF-AA88-4C12-B743-63D9A63EEE1A}" type="presParOf" srcId="{7527CF1D-A922-46B9-B509-C3615ECE1922}" destId="{9DC35883-25DF-4876-9416-7BAE0C94C0CC}" srcOrd="1" destOrd="0" presId="urn:microsoft.com/office/officeart/2005/8/layout/lProcess3"/>
    <dgm:cxn modelId="{0030F397-EF4B-4AF3-A304-A685DF04FE17}" type="presParOf" srcId="{7527CF1D-A922-46B9-B509-C3615ECE1922}" destId="{E0ABCCB0-8C22-4973-8862-7D85C1F88D49}" srcOrd="2" destOrd="0" presId="urn:microsoft.com/office/officeart/2005/8/layout/lProcess3"/>
    <dgm:cxn modelId="{7FCAD285-4CEB-491A-9E8E-378229E8D27A}" type="presParOf" srcId="{F8D48991-AE92-49A5-9AC5-510293792D6E}" destId="{E6C4FD52-FE93-4E73-B6C6-A04CA10098E9}" srcOrd="3" destOrd="0" presId="urn:microsoft.com/office/officeart/2005/8/layout/lProcess3"/>
    <dgm:cxn modelId="{23582861-3022-425D-980D-511C9D77147B}" type="presParOf" srcId="{F8D48991-AE92-49A5-9AC5-510293792D6E}" destId="{D769E557-81C3-4F2A-9690-22DA44A73765}" srcOrd="4" destOrd="0" presId="urn:microsoft.com/office/officeart/2005/8/layout/lProcess3"/>
    <dgm:cxn modelId="{34535627-8E00-4616-BC3B-92A84281E717}" type="presParOf" srcId="{D769E557-81C3-4F2A-9690-22DA44A73765}" destId="{D69F3A93-0DE5-4154-BEA2-79A06A02947C}" srcOrd="0" destOrd="0" presId="urn:microsoft.com/office/officeart/2005/8/layout/lProcess3"/>
    <dgm:cxn modelId="{DD1541B3-4293-4464-9F95-DB74B46B1C19}" type="presParOf" srcId="{D769E557-81C3-4F2A-9690-22DA44A73765}" destId="{8334576A-4243-4544-B139-46230D2B72BB}" srcOrd="1" destOrd="0" presId="urn:microsoft.com/office/officeart/2005/8/layout/lProcess3"/>
    <dgm:cxn modelId="{77EED701-FC5F-4E60-936E-02CBE50471AF}" type="presParOf" srcId="{D769E557-81C3-4F2A-9690-22DA44A73765}" destId="{88562795-5C5D-431E-8857-D2E4AFA68070}" srcOrd="2"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D5D79E-0E85-406E-A7C1-F7682951935F}" type="datetimeFigureOut">
              <a:rPr lang="es-CO" smtClean="0"/>
              <a:t>24/01/2017</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35356-9425-4D0E-A837-4D4D3C6E182E}" type="slidenum">
              <a:rPr lang="es-CO" smtClean="0"/>
              <a:t>‹Nº›</a:t>
            </a:fld>
            <a:endParaRPr lang="es-CO"/>
          </a:p>
        </p:txBody>
      </p:sp>
    </p:spTree>
    <p:extLst>
      <p:ext uri="{BB962C8B-B14F-4D97-AF65-F5344CB8AC3E}">
        <p14:creationId xmlns:p14="http://schemas.microsoft.com/office/powerpoint/2010/main" val="2638196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72881A45-415D-F24B-AAAF-EB4AD2C5884B}" type="datetimeFigureOut">
              <a:rPr lang="es-ES" smtClean="0"/>
              <a:t>24/01/2017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7689264-0D2B-5F45-85BB-7B376AA098B9}" type="slidenum">
              <a:rPr lang="es-ES" smtClean="0"/>
              <a:t>‹Nº›</a:t>
            </a:fld>
            <a:endParaRPr lang="es-ES"/>
          </a:p>
        </p:txBody>
      </p:sp>
    </p:spTree>
    <p:extLst>
      <p:ext uri="{BB962C8B-B14F-4D97-AF65-F5344CB8AC3E}">
        <p14:creationId xmlns:p14="http://schemas.microsoft.com/office/powerpoint/2010/main" val="221002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72881A45-415D-F24B-AAAF-EB4AD2C5884B}" type="datetimeFigureOut">
              <a:rPr lang="es-ES" smtClean="0"/>
              <a:t>24/01/2017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7689264-0D2B-5F45-85BB-7B376AA098B9}" type="slidenum">
              <a:rPr lang="es-ES" smtClean="0"/>
              <a:t>‹Nº›</a:t>
            </a:fld>
            <a:endParaRPr lang="es-ES"/>
          </a:p>
        </p:txBody>
      </p:sp>
    </p:spTree>
    <p:extLst>
      <p:ext uri="{BB962C8B-B14F-4D97-AF65-F5344CB8AC3E}">
        <p14:creationId xmlns:p14="http://schemas.microsoft.com/office/powerpoint/2010/main" val="3813918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72881A45-415D-F24B-AAAF-EB4AD2C5884B}" type="datetimeFigureOut">
              <a:rPr lang="es-ES" smtClean="0"/>
              <a:t>24/01/2017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7689264-0D2B-5F45-85BB-7B376AA098B9}" type="slidenum">
              <a:rPr lang="es-ES" smtClean="0"/>
              <a:t>‹Nº›</a:t>
            </a:fld>
            <a:endParaRPr lang="es-ES"/>
          </a:p>
        </p:txBody>
      </p:sp>
    </p:spTree>
    <p:extLst>
      <p:ext uri="{BB962C8B-B14F-4D97-AF65-F5344CB8AC3E}">
        <p14:creationId xmlns:p14="http://schemas.microsoft.com/office/powerpoint/2010/main" val="30510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72881A45-415D-F24B-AAAF-EB4AD2C5884B}" type="datetimeFigureOut">
              <a:rPr lang="es-ES" smtClean="0"/>
              <a:t>24/01/2017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7689264-0D2B-5F45-85BB-7B376AA098B9}" type="slidenum">
              <a:rPr lang="es-ES" smtClean="0"/>
              <a:t>‹Nº›</a:t>
            </a:fld>
            <a:endParaRPr lang="es-ES"/>
          </a:p>
        </p:txBody>
      </p:sp>
    </p:spTree>
    <p:extLst>
      <p:ext uri="{BB962C8B-B14F-4D97-AF65-F5344CB8AC3E}">
        <p14:creationId xmlns:p14="http://schemas.microsoft.com/office/powerpoint/2010/main" val="4209793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72881A45-415D-F24B-AAAF-EB4AD2C5884B}" type="datetimeFigureOut">
              <a:rPr lang="es-ES" smtClean="0"/>
              <a:t>24/01/2017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7689264-0D2B-5F45-85BB-7B376AA098B9}" type="slidenum">
              <a:rPr lang="es-ES" smtClean="0"/>
              <a:t>‹Nº›</a:t>
            </a:fld>
            <a:endParaRPr lang="es-ES"/>
          </a:p>
        </p:txBody>
      </p:sp>
    </p:spTree>
    <p:extLst>
      <p:ext uri="{BB962C8B-B14F-4D97-AF65-F5344CB8AC3E}">
        <p14:creationId xmlns:p14="http://schemas.microsoft.com/office/powerpoint/2010/main" val="979989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72881A45-415D-F24B-AAAF-EB4AD2C5884B}" type="datetimeFigureOut">
              <a:rPr lang="es-ES" smtClean="0"/>
              <a:t>24/01/2017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7689264-0D2B-5F45-85BB-7B376AA098B9}" type="slidenum">
              <a:rPr lang="es-ES" smtClean="0"/>
              <a:t>‹Nº›</a:t>
            </a:fld>
            <a:endParaRPr lang="es-ES"/>
          </a:p>
        </p:txBody>
      </p:sp>
    </p:spTree>
    <p:extLst>
      <p:ext uri="{BB962C8B-B14F-4D97-AF65-F5344CB8AC3E}">
        <p14:creationId xmlns:p14="http://schemas.microsoft.com/office/powerpoint/2010/main" val="877426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72881A45-415D-F24B-AAAF-EB4AD2C5884B}" type="datetimeFigureOut">
              <a:rPr lang="es-ES" smtClean="0"/>
              <a:t>24/01/2017</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C7689264-0D2B-5F45-85BB-7B376AA098B9}" type="slidenum">
              <a:rPr lang="es-ES" smtClean="0"/>
              <a:t>‹Nº›</a:t>
            </a:fld>
            <a:endParaRPr lang="es-ES"/>
          </a:p>
        </p:txBody>
      </p:sp>
    </p:spTree>
    <p:extLst>
      <p:ext uri="{BB962C8B-B14F-4D97-AF65-F5344CB8AC3E}">
        <p14:creationId xmlns:p14="http://schemas.microsoft.com/office/powerpoint/2010/main" val="2133080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72881A45-415D-F24B-AAAF-EB4AD2C5884B}" type="datetimeFigureOut">
              <a:rPr lang="es-ES" smtClean="0"/>
              <a:t>24/01/2017</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C7689264-0D2B-5F45-85BB-7B376AA098B9}" type="slidenum">
              <a:rPr lang="es-ES" smtClean="0"/>
              <a:t>‹Nº›</a:t>
            </a:fld>
            <a:endParaRPr lang="es-ES"/>
          </a:p>
        </p:txBody>
      </p:sp>
    </p:spTree>
    <p:extLst>
      <p:ext uri="{BB962C8B-B14F-4D97-AF65-F5344CB8AC3E}">
        <p14:creationId xmlns:p14="http://schemas.microsoft.com/office/powerpoint/2010/main" val="394146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2881A45-415D-F24B-AAAF-EB4AD2C5884B}" type="datetimeFigureOut">
              <a:rPr lang="es-ES" smtClean="0"/>
              <a:t>24/01/2017</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C7689264-0D2B-5F45-85BB-7B376AA098B9}" type="slidenum">
              <a:rPr lang="es-ES" smtClean="0"/>
              <a:t>‹Nº›</a:t>
            </a:fld>
            <a:endParaRPr lang="es-ES"/>
          </a:p>
        </p:txBody>
      </p:sp>
    </p:spTree>
    <p:extLst>
      <p:ext uri="{BB962C8B-B14F-4D97-AF65-F5344CB8AC3E}">
        <p14:creationId xmlns:p14="http://schemas.microsoft.com/office/powerpoint/2010/main" val="2362016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72881A45-415D-F24B-AAAF-EB4AD2C5884B}" type="datetimeFigureOut">
              <a:rPr lang="es-ES" smtClean="0"/>
              <a:t>24/01/2017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7689264-0D2B-5F45-85BB-7B376AA098B9}" type="slidenum">
              <a:rPr lang="es-ES" smtClean="0"/>
              <a:t>‹Nº›</a:t>
            </a:fld>
            <a:endParaRPr lang="es-ES"/>
          </a:p>
        </p:txBody>
      </p:sp>
    </p:spTree>
    <p:extLst>
      <p:ext uri="{BB962C8B-B14F-4D97-AF65-F5344CB8AC3E}">
        <p14:creationId xmlns:p14="http://schemas.microsoft.com/office/powerpoint/2010/main" val="3242591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72881A45-415D-F24B-AAAF-EB4AD2C5884B}" type="datetimeFigureOut">
              <a:rPr lang="es-ES" smtClean="0"/>
              <a:t>24/01/2017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7689264-0D2B-5F45-85BB-7B376AA098B9}" type="slidenum">
              <a:rPr lang="es-ES" smtClean="0"/>
              <a:t>‹Nº›</a:t>
            </a:fld>
            <a:endParaRPr lang="es-ES"/>
          </a:p>
        </p:txBody>
      </p:sp>
    </p:spTree>
    <p:extLst>
      <p:ext uri="{BB962C8B-B14F-4D97-AF65-F5344CB8AC3E}">
        <p14:creationId xmlns:p14="http://schemas.microsoft.com/office/powerpoint/2010/main" val="503087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81A45-415D-F24B-AAAF-EB4AD2C5884B}" type="datetimeFigureOut">
              <a:rPr lang="es-ES" smtClean="0"/>
              <a:t>24/01/2017</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689264-0D2B-5F45-85BB-7B376AA098B9}" type="slidenum">
              <a:rPr lang="es-ES" smtClean="0"/>
              <a:t>‹Nº›</a:t>
            </a:fld>
            <a:endParaRPr lang="es-ES"/>
          </a:p>
        </p:txBody>
      </p:sp>
    </p:spTree>
    <p:extLst>
      <p:ext uri="{BB962C8B-B14F-4D97-AF65-F5344CB8AC3E}">
        <p14:creationId xmlns:p14="http://schemas.microsoft.com/office/powerpoint/2010/main" val="24972865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ites.google.com/site/sensorcirrus/home"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6 CuadroTexto"/>
          <p:cNvSpPr txBox="1"/>
          <p:nvPr/>
        </p:nvSpPr>
        <p:spPr>
          <a:xfrm>
            <a:off x="87127" y="2905800"/>
            <a:ext cx="4174630" cy="2585323"/>
          </a:xfrm>
          <a:prstGeom prst="rect">
            <a:avLst/>
          </a:prstGeom>
          <a:noFill/>
        </p:spPr>
        <p:txBody>
          <a:bodyPr wrap="square" rtlCol="0">
            <a:spAutoFit/>
          </a:bodyPr>
          <a:lstStyle/>
          <a:p>
            <a:r>
              <a:rPr lang="es-CO" sz="1600" dirty="0" smtClean="0">
                <a:latin typeface="Arial Black" pitchFamily="34" charset="0"/>
              </a:rPr>
              <a:t>Autores:</a:t>
            </a:r>
            <a:endParaRPr lang="es-CO" sz="1600" dirty="0">
              <a:latin typeface="Arial Black" pitchFamily="34" charset="0"/>
            </a:endParaRPr>
          </a:p>
          <a:p>
            <a:r>
              <a:rPr lang="es-CO" sz="1600" dirty="0" err="1" smtClean="0">
                <a:latin typeface="Arial Black" pitchFamily="34" charset="0"/>
              </a:rPr>
              <a:t>Mnnnn</a:t>
            </a:r>
            <a:r>
              <a:rPr lang="es-CO" sz="1600" dirty="0" smtClean="0">
                <a:latin typeface="Arial Black" pitchFamily="34" charset="0"/>
              </a:rPr>
              <a:t> </a:t>
            </a:r>
            <a:r>
              <a:rPr lang="es-CO" sz="1600" dirty="0" err="1" smtClean="0">
                <a:latin typeface="Arial Black" pitchFamily="34" charset="0"/>
              </a:rPr>
              <a:t>Mnnnn</a:t>
            </a:r>
            <a:r>
              <a:rPr lang="es-CO" sz="1600" dirty="0" smtClean="0">
                <a:latin typeface="Arial Black" pitchFamily="34" charset="0"/>
              </a:rPr>
              <a:t> </a:t>
            </a:r>
            <a:r>
              <a:rPr lang="es-CO" sz="1600" dirty="0" err="1" smtClean="0">
                <a:latin typeface="Arial Black" pitchFamily="34" charset="0"/>
              </a:rPr>
              <a:t>Mnnnn</a:t>
            </a:r>
            <a:endParaRPr lang="es-CO" sz="1600" dirty="0" smtClean="0">
              <a:latin typeface="Arial Black" pitchFamily="34" charset="0"/>
            </a:endParaRPr>
          </a:p>
          <a:p>
            <a:r>
              <a:rPr lang="es-CO" sz="1200" dirty="0" smtClean="0">
                <a:latin typeface="Arial Black" pitchFamily="34" charset="0"/>
              </a:rPr>
              <a:t>Email </a:t>
            </a:r>
          </a:p>
          <a:p>
            <a:endParaRPr lang="es-CO" dirty="0" smtClean="0">
              <a:latin typeface="Arial Black" pitchFamily="34" charset="0"/>
            </a:endParaRPr>
          </a:p>
          <a:p>
            <a:r>
              <a:rPr lang="es-CO" dirty="0" err="1">
                <a:latin typeface="Arial Black" pitchFamily="34" charset="0"/>
              </a:rPr>
              <a:t>Mnnnn</a:t>
            </a:r>
            <a:r>
              <a:rPr lang="es-CO" dirty="0">
                <a:latin typeface="Arial Black" pitchFamily="34" charset="0"/>
              </a:rPr>
              <a:t> </a:t>
            </a:r>
            <a:r>
              <a:rPr lang="es-CO" dirty="0" err="1">
                <a:latin typeface="Arial Black" pitchFamily="34" charset="0"/>
              </a:rPr>
              <a:t>Mnnnn</a:t>
            </a:r>
            <a:r>
              <a:rPr lang="es-CO" dirty="0">
                <a:latin typeface="Arial Black" pitchFamily="34" charset="0"/>
              </a:rPr>
              <a:t> </a:t>
            </a:r>
            <a:r>
              <a:rPr lang="es-CO" dirty="0" err="1">
                <a:latin typeface="Arial Black" pitchFamily="34" charset="0"/>
              </a:rPr>
              <a:t>Mnnnn</a:t>
            </a:r>
            <a:endParaRPr lang="es-CO" dirty="0">
              <a:latin typeface="Arial Black" pitchFamily="34" charset="0"/>
            </a:endParaRPr>
          </a:p>
          <a:p>
            <a:r>
              <a:rPr lang="es-CO" sz="1400" dirty="0">
                <a:latin typeface="Arial Black" pitchFamily="34" charset="0"/>
              </a:rPr>
              <a:t>Email </a:t>
            </a:r>
          </a:p>
          <a:p>
            <a:endParaRPr lang="es-CO" dirty="0" smtClean="0">
              <a:latin typeface="Arial Black" pitchFamily="34" charset="0"/>
            </a:endParaRPr>
          </a:p>
          <a:p>
            <a:r>
              <a:rPr lang="es-CO" dirty="0" err="1">
                <a:latin typeface="Arial Black" pitchFamily="34" charset="0"/>
              </a:rPr>
              <a:t>Mnnnn</a:t>
            </a:r>
            <a:r>
              <a:rPr lang="es-CO" dirty="0">
                <a:latin typeface="Arial Black" pitchFamily="34" charset="0"/>
              </a:rPr>
              <a:t> </a:t>
            </a:r>
            <a:r>
              <a:rPr lang="es-CO" dirty="0" err="1">
                <a:latin typeface="Arial Black" pitchFamily="34" charset="0"/>
              </a:rPr>
              <a:t>Mnnnn</a:t>
            </a:r>
            <a:r>
              <a:rPr lang="es-CO" dirty="0">
                <a:latin typeface="Arial Black" pitchFamily="34" charset="0"/>
              </a:rPr>
              <a:t> </a:t>
            </a:r>
            <a:r>
              <a:rPr lang="es-CO" dirty="0" err="1">
                <a:latin typeface="Arial Black" pitchFamily="34" charset="0"/>
              </a:rPr>
              <a:t>Mnnnn</a:t>
            </a:r>
            <a:endParaRPr lang="es-CO" dirty="0">
              <a:latin typeface="Arial Black" pitchFamily="34" charset="0"/>
            </a:endParaRPr>
          </a:p>
          <a:p>
            <a:r>
              <a:rPr lang="es-CO" sz="1400" dirty="0">
                <a:latin typeface="Arial Black" pitchFamily="34" charset="0"/>
              </a:rPr>
              <a:t>Email </a:t>
            </a:r>
          </a:p>
          <a:p>
            <a:endParaRPr lang="es-CO" dirty="0" smtClean="0">
              <a:latin typeface="Arial Black" pitchFamily="34"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27442" y="53811"/>
            <a:ext cx="2689113" cy="11524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8 CuadroTexto"/>
          <p:cNvSpPr txBox="1"/>
          <p:nvPr/>
        </p:nvSpPr>
        <p:spPr>
          <a:xfrm>
            <a:off x="304800" y="1446589"/>
            <a:ext cx="7961843" cy="461665"/>
          </a:xfrm>
          <a:prstGeom prst="rect">
            <a:avLst/>
          </a:prstGeom>
          <a:noFill/>
        </p:spPr>
        <p:txBody>
          <a:bodyPr wrap="square" rtlCol="0">
            <a:spAutoFit/>
          </a:bodyPr>
          <a:lstStyle/>
          <a:p>
            <a:pPr algn="ctr"/>
            <a:r>
              <a:rPr lang="es-CO" sz="2400" b="1" dirty="0" smtClean="0"/>
              <a:t>TITULO DEL PROYECTO (En mayúsculas)</a:t>
            </a:r>
            <a:endParaRPr lang="es-CO" sz="1600" b="1" dirty="0" smtClean="0">
              <a:latin typeface="Arial Black" pitchFamily="34" charset="0"/>
            </a:endParaRPr>
          </a:p>
        </p:txBody>
      </p:sp>
      <p:sp>
        <p:nvSpPr>
          <p:cNvPr id="11" name="10 CuadroTexto"/>
          <p:cNvSpPr txBox="1"/>
          <p:nvPr/>
        </p:nvSpPr>
        <p:spPr>
          <a:xfrm>
            <a:off x="4706722" y="3171481"/>
            <a:ext cx="4349811" cy="2000548"/>
          </a:xfrm>
          <a:prstGeom prst="rect">
            <a:avLst/>
          </a:prstGeom>
          <a:noFill/>
        </p:spPr>
        <p:txBody>
          <a:bodyPr wrap="square" rtlCol="0">
            <a:spAutoFit/>
          </a:bodyPr>
          <a:lstStyle/>
          <a:p>
            <a:r>
              <a:rPr lang="es-CO" sz="1600" dirty="0" smtClean="0">
                <a:latin typeface="Arial Black" pitchFamily="34" charset="0"/>
              </a:rPr>
              <a:t>Programa:</a:t>
            </a:r>
          </a:p>
          <a:p>
            <a:r>
              <a:rPr lang="es-CO" sz="1600" dirty="0" smtClean="0">
                <a:latin typeface="Arial Black" pitchFamily="34" charset="0"/>
              </a:rPr>
              <a:t>Técnica Profesional En Computación</a:t>
            </a:r>
          </a:p>
          <a:p>
            <a:endParaRPr lang="es-CO" sz="1600" dirty="0">
              <a:latin typeface="Arial Black" pitchFamily="34" charset="0"/>
            </a:endParaRPr>
          </a:p>
          <a:p>
            <a:r>
              <a:rPr lang="es-CO" sz="1600" dirty="0" smtClean="0">
                <a:latin typeface="Arial Black" pitchFamily="34" charset="0"/>
              </a:rPr>
              <a:t>Coordinador del proyecto:</a:t>
            </a:r>
          </a:p>
          <a:p>
            <a:r>
              <a:rPr lang="es-CO" sz="1600" dirty="0" err="1" smtClean="0">
                <a:latin typeface="Arial Black" pitchFamily="34" charset="0"/>
              </a:rPr>
              <a:t>Mmmmmm</a:t>
            </a:r>
            <a:r>
              <a:rPr lang="es-CO" sz="1600" dirty="0" smtClean="0">
                <a:latin typeface="Arial Black" pitchFamily="34" charset="0"/>
              </a:rPr>
              <a:t> </a:t>
            </a:r>
            <a:r>
              <a:rPr lang="es-CO" sz="1600" dirty="0" err="1" smtClean="0">
                <a:latin typeface="Arial Black" pitchFamily="34" charset="0"/>
              </a:rPr>
              <a:t>Mnnnnnn</a:t>
            </a:r>
            <a:r>
              <a:rPr lang="es-CO" sz="1600" dirty="0" smtClean="0">
                <a:latin typeface="Arial Black" pitchFamily="34" charset="0"/>
              </a:rPr>
              <a:t> </a:t>
            </a:r>
            <a:r>
              <a:rPr lang="es-CO" sz="1600" dirty="0" err="1" smtClean="0">
                <a:latin typeface="Arial Black" pitchFamily="34" charset="0"/>
              </a:rPr>
              <a:t>Mnnnn</a:t>
            </a:r>
            <a:endParaRPr lang="es-CO" sz="1600" dirty="0" smtClean="0">
              <a:latin typeface="Arial Black" pitchFamily="34" charset="0"/>
            </a:endParaRPr>
          </a:p>
          <a:p>
            <a:r>
              <a:rPr lang="es-CO" sz="1200" dirty="0" smtClean="0">
                <a:latin typeface="Arial Black" pitchFamily="34" charset="0"/>
              </a:rPr>
              <a:t>Email </a:t>
            </a:r>
          </a:p>
          <a:p>
            <a:endParaRPr lang="es-CO" sz="1600" dirty="0">
              <a:latin typeface="Arial Black" pitchFamily="34" charset="0"/>
            </a:endParaRPr>
          </a:p>
          <a:p>
            <a:endParaRPr lang="es-CO" sz="1600" dirty="0" smtClean="0">
              <a:latin typeface="Arial Black" pitchFamily="34" charset="0"/>
            </a:endParaRPr>
          </a:p>
        </p:txBody>
      </p:sp>
      <p:sp>
        <p:nvSpPr>
          <p:cNvPr id="12" name="11 CuadroTexto"/>
          <p:cNvSpPr txBox="1"/>
          <p:nvPr/>
        </p:nvSpPr>
        <p:spPr>
          <a:xfrm>
            <a:off x="2616642" y="5527854"/>
            <a:ext cx="3910715" cy="1077218"/>
          </a:xfrm>
          <a:prstGeom prst="rect">
            <a:avLst/>
          </a:prstGeom>
          <a:noFill/>
        </p:spPr>
        <p:txBody>
          <a:bodyPr wrap="square" rtlCol="0">
            <a:spAutoFit/>
          </a:bodyPr>
          <a:lstStyle/>
          <a:p>
            <a:pPr algn="ctr"/>
            <a:r>
              <a:rPr lang="es-CO" sz="1600" dirty="0" smtClean="0">
                <a:latin typeface="Arial Black" pitchFamily="34" charset="0"/>
              </a:rPr>
              <a:t>Cartagena de Indias</a:t>
            </a:r>
          </a:p>
          <a:p>
            <a:pPr algn="ctr"/>
            <a:r>
              <a:rPr lang="es-CO" sz="1600" dirty="0" smtClean="0">
                <a:latin typeface="Arial Black" pitchFamily="34" charset="0"/>
              </a:rPr>
              <a:t>Colombia</a:t>
            </a:r>
          </a:p>
          <a:p>
            <a:pPr algn="ctr"/>
            <a:r>
              <a:rPr lang="es-CO" sz="1600" dirty="0" smtClean="0">
                <a:latin typeface="Arial Black" pitchFamily="34" charset="0"/>
              </a:rPr>
              <a:t>Mayo 2015</a:t>
            </a:r>
            <a:endParaRPr lang="es-CO" sz="1600" dirty="0">
              <a:latin typeface="Arial Black" pitchFamily="34" charset="0"/>
            </a:endParaRPr>
          </a:p>
          <a:p>
            <a:endParaRPr lang="es-CO" sz="1600" dirty="0" smtClean="0">
              <a:latin typeface="Arial Black" pitchFamily="34" charset="0"/>
            </a:endParaRPr>
          </a:p>
        </p:txBody>
      </p:sp>
    </p:spTree>
    <p:extLst>
      <p:ext uri="{BB962C8B-B14F-4D97-AF65-F5344CB8AC3E}">
        <p14:creationId xmlns:p14="http://schemas.microsoft.com/office/powerpoint/2010/main" val="17617970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6 CuadroTexto"/>
          <p:cNvSpPr txBox="1"/>
          <p:nvPr/>
        </p:nvSpPr>
        <p:spPr>
          <a:xfrm>
            <a:off x="2616642" y="549070"/>
            <a:ext cx="3910715" cy="369332"/>
          </a:xfrm>
          <a:prstGeom prst="rect">
            <a:avLst/>
          </a:prstGeom>
          <a:noFill/>
        </p:spPr>
        <p:txBody>
          <a:bodyPr wrap="square" rtlCol="0">
            <a:spAutoFit/>
          </a:bodyPr>
          <a:lstStyle/>
          <a:p>
            <a:pPr algn="ctr"/>
            <a:r>
              <a:rPr lang="es-CO" b="1" dirty="0"/>
              <a:t>CONCLUSIONES</a:t>
            </a:r>
            <a:endParaRPr lang="es-CO" dirty="0"/>
          </a:p>
        </p:txBody>
      </p:sp>
      <p:sp>
        <p:nvSpPr>
          <p:cNvPr id="10" name="9 CuadroTexto"/>
          <p:cNvSpPr txBox="1"/>
          <p:nvPr/>
        </p:nvSpPr>
        <p:spPr>
          <a:xfrm>
            <a:off x="446822" y="1682512"/>
            <a:ext cx="8250354" cy="830997"/>
          </a:xfrm>
          <a:prstGeom prst="rect">
            <a:avLst/>
          </a:prstGeom>
          <a:noFill/>
        </p:spPr>
        <p:txBody>
          <a:bodyPr wrap="square" rtlCol="0">
            <a:spAutoFit/>
          </a:bodyPr>
          <a:lstStyle/>
          <a:p>
            <a:pPr algn="just">
              <a:lnSpc>
                <a:spcPct val="150000"/>
              </a:lnSpc>
            </a:pPr>
            <a:r>
              <a:rPr lang="es-CO" sz="1600" dirty="0" smtClean="0"/>
              <a:t>Colocar las conclusiones en este espacios sin sobrepasar los diez renglones de escritura. Si es muy extenso el desarrollo de sus conclusiones utilice otra diapositiva para no cargar de texto esta.</a:t>
            </a:r>
            <a:endParaRPr lang="es-CO" sz="1600" dirty="0"/>
          </a:p>
        </p:txBody>
      </p:sp>
      <p:sp>
        <p:nvSpPr>
          <p:cNvPr id="9" name="8 CuadroTexto"/>
          <p:cNvSpPr txBox="1"/>
          <p:nvPr/>
        </p:nvSpPr>
        <p:spPr>
          <a:xfrm>
            <a:off x="0" y="0"/>
            <a:ext cx="9144000" cy="246221"/>
          </a:xfrm>
          <a:prstGeom prst="rect">
            <a:avLst/>
          </a:prstGeom>
          <a:noFill/>
        </p:spPr>
        <p:txBody>
          <a:bodyPr wrap="square" rtlCol="0">
            <a:spAutoFit/>
          </a:bodyPr>
          <a:lstStyle/>
          <a:p>
            <a:r>
              <a:rPr lang="es-CO" sz="1000" dirty="0" smtClean="0">
                <a:latin typeface="Arial" pitchFamily="34" charset="0"/>
                <a:cs typeface="Arial" pitchFamily="34" charset="0"/>
              </a:rPr>
              <a:t>Titulo del proyecto en texto tipo oración.</a:t>
            </a:r>
            <a:endParaRPr lang="es-CO" sz="1000" dirty="0">
              <a:latin typeface="Arial" pitchFamily="34" charset="0"/>
              <a:cs typeface="Arial" pitchFamily="34" charset="0"/>
            </a:endParaRPr>
          </a:p>
        </p:txBody>
      </p:sp>
    </p:spTree>
    <p:extLst>
      <p:ext uri="{BB962C8B-B14F-4D97-AF65-F5344CB8AC3E}">
        <p14:creationId xmlns:p14="http://schemas.microsoft.com/office/powerpoint/2010/main" val="4040406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6 CuadroTexto"/>
          <p:cNvSpPr txBox="1"/>
          <p:nvPr/>
        </p:nvSpPr>
        <p:spPr>
          <a:xfrm>
            <a:off x="2616642" y="549070"/>
            <a:ext cx="3910715" cy="369332"/>
          </a:xfrm>
          <a:prstGeom prst="rect">
            <a:avLst/>
          </a:prstGeom>
          <a:noFill/>
        </p:spPr>
        <p:txBody>
          <a:bodyPr wrap="square" rtlCol="0">
            <a:spAutoFit/>
          </a:bodyPr>
          <a:lstStyle/>
          <a:p>
            <a:pPr algn="ctr"/>
            <a:r>
              <a:rPr lang="es-CO" b="1" dirty="0"/>
              <a:t>BIBLIOGRAFIA</a:t>
            </a:r>
            <a:endParaRPr lang="es-CO" dirty="0"/>
          </a:p>
        </p:txBody>
      </p:sp>
      <p:sp>
        <p:nvSpPr>
          <p:cNvPr id="10" name="9 CuadroTexto"/>
          <p:cNvSpPr txBox="1"/>
          <p:nvPr/>
        </p:nvSpPr>
        <p:spPr>
          <a:xfrm>
            <a:off x="254000" y="1229387"/>
            <a:ext cx="8544560" cy="2554545"/>
          </a:xfrm>
          <a:prstGeom prst="rect">
            <a:avLst/>
          </a:prstGeom>
          <a:noFill/>
        </p:spPr>
        <p:txBody>
          <a:bodyPr wrap="square" rtlCol="0">
            <a:spAutoFit/>
          </a:bodyPr>
          <a:lstStyle/>
          <a:p>
            <a:pPr algn="just"/>
            <a:r>
              <a:rPr lang="es-CO" sz="1600" dirty="0"/>
              <a:t>Colocar la </a:t>
            </a:r>
            <a:r>
              <a:rPr lang="es-CO" sz="1600" dirty="0" smtClean="0"/>
              <a:t>bibliografía en </a:t>
            </a:r>
            <a:r>
              <a:rPr lang="es-CO" sz="1600" dirty="0"/>
              <a:t>este espacio y en orden alfabético como se muestra en este ejemplo</a:t>
            </a:r>
            <a:r>
              <a:rPr lang="es-CO" sz="1600" dirty="0" smtClean="0"/>
              <a:t>:</a:t>
            </a:r>
          </a:p>
          <a:p>
            <a:pPr algn="just"/>
            <a:endParaRPr lang="es-CO" sz="1600" dirty="0"/>
          </a:p>
          <a:p>
            <a:pPr lvl="0" algn="just"/>
            <a:r>
              <a:rPr lang="es-ES" sz="1600" dirty="0" smtClean="0"/>
              <a:t>J. Del Río, Interoperabilidad en Redes de Sensores Para Monitorización Submarina, Editorial Académica Española, 2012-224 páginas.</a:t>
            </a:r>
            <a:endParaRPr lang="es-CO" sz="1600" dirty="0" smtClean="0"/>
          </a:p>
          <a:p>
            <a:pPr algn="just"/>
            <a:endParaRPr lang="es-ES" sz="1600" b="1" dirty="0" smtClean="0">
              <a:effectLst>
                <a:outerShdw blurRad="38100" dist="38100" dir="2700000" algn="tl">
                  <a:srgbClr val="000000">
                    <a:alpha val="43137"/>
                  </a:srgbClr>
                </a:outerShdw>
              </a:effectLst>
            </a:endParaRPr>
          </a:p>
          <a:p>
            <a:pPr algn="just"/>
            <a:r>
              <a:rPr lang="es-ES" sz="1600" b="1" dirty="0" smtClean="0">
                <a:effectLst>
                  <a:outerShdw blurRad="38100" dist="38100" dir="2700000" algn="tl">
                    <a:srgbClr val="000000">
                      <a:alpha val="43137"/>
                    </a:srgbClr>
                  </a:outerShdw>
                </a:effectLst>
              </a:rPr>
              <a:t>Cibergraf</a:t>
            </a:r>
            <a:r>
              <a:rPr lang="es-CO" sz="1600" b="1" dirty="0">
                <a:effectLst>
                  <a:outerShdw blurRad="38100" dist="38100" dir="2700000" algn="tl">
                    <a:srgbClr val="000000">
                      <a:alpha val="43137"/>
                    </a:srgbClr>
                  </a:outerShdw>
                </a:effectLst>
              </a:rPr>
              <a:t>í</a:t>
            </a:r>
            <a:r>
              <a:rPr lang="es-ES" sz="1600" b="1" dirty="0">
                <a:effectLst>
                  <a:outerShdw blurRad="38100" dist="38100" dir="2700000" algn="tl">
                    <a:srgbClr val="000000">
                      <a:alpha val="43137"/>
                    </a:srgbClr>
                  </a:outerShdw>
                </a:effectLst>
              </a:rPr>
              <a:t>a</a:t>
            </a:r>
            <a:endParaRPr lang="es-CO" sz="1600" b="1" dirty="0">
              <a:effectLst>
                <a:outerShdw blurRad="38100" dist="38100" dir="2700000" algn="tl">
                  <a:srgbClr val="000000">
                    <a:alpha val="43137"/>
                  </a:srgbClr>
                </a:outerShdw>
              </a:effectLst>
            </a:endParaRPr>
          </a:p>
          <a:p>
            <a:pPr lvl="0" algn="just"/>
            <a:r>
              <a:rPr lang="es-CO" sz="1600" dirty="0" smtClean="0"/>
              <a:t>Colocar la </a:t>
            </a:r>
            <a:r>
              <a:rPr lang="es-CO" sz="1600" dirty="0" err="1" smtClean="0"/>
              <a:t>cibergrafia</a:t>
            </a:r>
            <a:r>
              <a:rPr lang="es-CO" sz="1600" dirty="0" smtClean="0"/>
              <a:t> en este espacio y en orden alfabético como se muestra en este ejemplo:</a:t>
            </a:r>
          </a:p>
          <a:p>
            <a:pPr lvl="0" algn="just"/>
            <a:endParaRPr lang="es-CO" sz="1600" dirty="0" smtClean="0"/>
          </a:p>
          <a:p>
            <a:pPr algn="just"/>
            <a:r>
              <a:rPr lang="es-ES" sz="1600" dirty="0" smtClean="0"/>
              <a:t>Universidad </a:t>
            </a:r>
            <a:r>
              <a:rPr lang="es-ES" sz="1600" dirty="0"/>
              <a:t>de Mendoza. Wireless Sensor Cloud </a:t>
            </a:r>
            <a:r>
              <a:rPr lang="es-ES" sz="1600" dirty="0" err="1"/>
              <a:t>for</a:t>
            </a:r>
            <a:r>
              <a:rPr lang="es-ES" sz="1600" dirty="0"/>
              <a:t> Agro-</a:t>
            </a:r>
            <a:r>
              <a:rPr lang="es-ES" sz="1600" dirty="0" err="1"/>
              <a:t>meteorological</a:t>
            </a:r>
            <a:r>
              <a:rPr lang="es-ES" sz="1600" dirty="0"/>
              <a:t> </a:t>
            </a:r>
            <a:r>
              <a:rPr lang="es-ES" sz="1600" dirty="0" err="1"/>
              <a:t>Studies</a:t>
            </a:r>
            <a:r>
              <a:rPr lang="es-ES" sz="1600" dirty="0"/>
              <a:t>. Disponible en internet &lt;</a:t>
            </a:r>
            <a:r>
              <a:rPr lang="es-ES" sz="1600" u="sng" dirty="0">
                <a:hlinkClick r:id="rId3"/>
              </a:rPr>
              <a:t>https://sites.google.com/site/sensorcirrus/home</a:t>
            </a:r>
            <a:r>
              <a:rPr lang="es-ES" sz="1600" dirty="0"/>
              <a:t>&gt;(20-02-2014)</a:t>
            </a:r>
            <a:r>
              <a:rPr lang="es-ES" sz="1600" b="1" dirty="0"/>
              <a:t> </a:t>
            </a:r>
            <a:endParaRPr lang="es-CO" sz="1600" dirty="0"/>
          </a:p>
        </p:txBody>
      </p:sp>
      <p:sp>
        <p:nvSpPr>
          <p:cNvPr id="9" name="8 CuadroTexto"/>
          <p:cNvSpPr txBox="1"/>
          <p:nvPr/>
        </p:nvSpPr>
        <p:spPr>
          <a:xfrm>
            <a:off x="0" y="0"/>
            <a:ext cx="9144000" cy="246221"/>
          </a:xfrm>
          <a:prstGeom prst="rect">
            <a:avLst/>
          </a:prstGeom>
          <a:noFill/>
        </p:spPr>
        <p:txBody>
          <a:bodyPr wrap="square" rtlCol="0">
            <a:spAutoFit/>
          </a:bodyPr>
          <a:lstStyle/>
          <a:p>
            <a:r>
              <a:rPr lang="es-CO" sz="1000" dirty="0" smtClean="0">
                <a:latin typeface="Arial" pitchFamily="34" charset="0"/>
                <a:cs typeface="Arial" pitchFamily="34" charset="0"/>
              </a:rPr>
              <a:t>Titulo del proyecto en texto tipo oración.</a:t>
            </a:r>
            <a:endParaRPr lang="es-CO" sz="1000" dirty="0">
              <a:latin typeface="Arial" pitchFamily="34" charset="0"/>
              <a:cs typeface="Arial" pitchFamily="34" charset="0"/>
            </a:endParaRPr>
          </a:p>
        </p:txBody>
      </p:sp>
    </p:spTree>
    <p:extLst>
      <p:ext uri="{BB962C8B-B14F-4D97-AF65-F5344CB8AC3E}">
        <p14:creationId xmlns:p14="http://schemas.microsoft.com/office/powerpoint/2010/main" val="1073594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6 CuadroTexto"/>
          <p:cNvSpPr txBox="1"/>
          <p:nvPr/>
        </p:nvSpPr>
        <p:spPr>
          <a:xfrm>
            <a:off x="2616642" y="549070"/>
            <a:ext cx="3910715" cy="369332"/>
          </a:xfrm>
          <a:prstGeom prst="rect">
            <a:avLst/>
          </a:prstGeom>
          <a:noFill/>
        </p:spPr>
        <p:txBody>
          <a:bodyPr wrap="square" rtlCol="0">
            <a:spAutoFit/>
          </a:bodyPr>
          <a:lstStyle/>
          <a:p>
            <a:pPr algn="ctr"/>
            <a:r>
              <a:rPr lang="es-CO" b="1" dirty="0" smtClean="0"/>
              <a:t>ANEXO</a:t>
            </a:r>
            <a:endParaRPr lang="es-CO" dirty="0"/>
          </a:p>
        </p:txBody>
      </p:sp>
      <p:sp>
        <p:nvSpPr>
          <p:cNvPr id="9" name="8 CuadroTexto"/>
          <p:cNvSpPr txBox="1"/>
          <p:nvPr/>
        </p:nvSpPr>
        <p:spPr>
          <a:xfrm>
            <a:off x="0" y="0"/>
            <a:ext cx="9144000" cy="246221"/>
          </a:xfrm>
          <a:prstGeom prst="rect">
            <a:avLst/>
          </a:prstGeom>
          <a:noFill/>
        </p:spPr>
        <p:txBody>
          <a:bodyPr wrap="square" rtlCol="0">
            <a:spAutoFit/>
          </a:bodyPr>
          <a:lstStyle/>
          <a:p>
            <a:r>
              <a:rPr lang="es-CO" sz="1000" dirty="0" smtClean="0">
                <a:latin typeface="Arial" pitchFamily="34" charset="0"/>
                <a:cs typeface="Arial" pitchFamily="34" charset="0"/>
              </a:rPr>
              <a:t>Titulo del proyecto en texto tipo oración.</a:t>
            </a:r>
            <a:endParaRPr lang="es-CO" sz="1000" dirty="0">
              <a:latin typeface="Arial" pitchFamily="34" charset="0"/>
              <a:cs typeface="Arial" pitchFamily="34" charset="0"/>
            </a:endParaRPr>
          </a:p>
        </p:txBody>
      </p:sp>
    </p:spTree>
    <p:extLst>
      <p:ext uri="{BB962C8B-B14F-4D97-AF65-F5344CB8AC3E}">
        <p14:creationId xmlns:p14="http://schemas.microsoft.com/office/powerpoint/2010/main" val="9708940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27442" y="209549"/>
            <a:ext cx="2689113" cy="11524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11 CuadroTexto"/>
          <p:cNvSpPr txBox="1"/>
          <p:nvPr/>
        </p:nvSpPr>
        <p:spPr>
          <a:xfrm>
            <a:off x="2616642" y="5527854"/>
            <a:ext cx="3910715" cy="1077218"/>
          </a:xfrm>
          <a:prstGeom prst="rect">
            <a:avLst/>
          </a:prstGeom>
          <a:noFill/>
        </p:spPr>
        <p:txBody>
          <a:bodyPr wrap="square" rtlCol="0">
            <a:spAutoFit/>
          </a:bodyPr>
          <a:lstStyle/>
          <a:p>
            <a:pPr algn="ctr"/>
            <a:r>
              <a:rPr lang="es-CO" sz="1600" dirty="0" smtClean="0">
                <a:latin typeface="Arial Black" pitchFamily="34" charset="0"/>
              </a:rPr>
              <a:t>Cartagena de Indias</a:t>
            </a:r>
          </a:p>
          <a:p>
            <a:pPr algn="ctr"/>
            <a:r>
              <a:rPr lang="es-CO" sz="1600" dirty="0" smtClean="0">
                <a:latin typeface="Arial Black" pitchFamily="34" charset="0"/>
              </a:rPr>
              <a:t>Colombia</a:t>
            </a:r>
          </a:p>
          <a:p>
            <a:pPr algn="ctr"/>
            <a:r>
              <a:rPr lang="es-CO" sz="1600" dirty="0" smtClean="0">
                <a:latin typeface="Arial Black" pitchFamily="34" charset="0"/>
              </a:rPr>
              <a:t>Mayo 2015</a:t>
            </a:r>
            <a:endParaRPr lang="es-CO" sz="1600" dirty="0">
              <a:latin typeface="Arial Black" pitchFamily="34" charset="0"/>
            </a:endParaRPr>
          </a:p>
          <a:p>
            <a:endParaRPr lang="es-CO" sz="1600" dirty="0" smtClean="0">
              <a:latin typeface="Arial Black" pitchFamily="34" charset="0"/>
            </a:endParaRPr>
          </a:p>
        </p:txBody>
      </p:sp>
      <p:pic>
        <p:nvPicPr>
          <p:cNvPr id="10" name="Picture 6" descr="http://1.bp.blogspot.com/-g3VZUPpJdJ8/T53rKEYYj3I/AAAAAAAAC_A/jRBCCTbUkzc/s1600/img1_preguntas-frecuentes_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7310" y="2670354"/>
            <a:ext cx="5238750" cy="2857500"/>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3317359" y="1593136"/>
            <a:ext cx="2656240" cy="923330"/>
          </a:xfrm>
          <a:prstGeom prst="rect">
            <a:avLst/>
          </a:prstGeom>
          <a:noFill/>
        </p:spPr>
        <p:txBody>
          <a:bodyPr wrap="none" lIns="91440" tIns="45720" rIns="91440" bIns="45720">
            <a:spAutoFit/>
          </a:bodyPr>
          <a:lstStyle/>
          <a:p>
            <a:pPr algn="ctr"/>
            <a:r>
              <a:rPr lang="es-ES" sz="5400" b="0" cap="none" spc="0" dirty="0" smtClean="0">
                <a:ln w="0"/>
                <a:solidFill>
                  <a:schemeClr val="tx1"/>
                </a:solidFill>
                <a:effectLst>
                  <a:outerShdw blurRad="38100" dist="19050" dir="2700000" algn="tl" rotWithShape="0">
                    <a:schemeClr val="dk1">
                      <a:alpha val="40000"/>
                    </a:schemeClr>
                  </a:outerShdw>
                </a:effectLst>
              </a:rPr>
              <a:t>GRACIAS</a:t>
            </a:r>
            <a:endParaRPr lang="es-ES"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7880445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6 CuadroTexto"/>
          <p:cNvSpPr txBox="1"/>
          <p:nvPr/>
        </p:nvSpPr>
        <p:spPr>
          <a:xfrm>
            <a:off x="2281362" y="2211741"/>
            <a:ext cx="3910715" cy="369332"/>
          </a:xfrm>
          <a:prstGeom prst="rect">
            <a:avLst/>
          </a:prstGeom>
          <a:noFill/>
        </p:spPr>
        <p:txBody>
          <a:bodyPr wrap="square" rtlCol="0">
            <a:spAutoFit/>
          </a:bodyPr>
          <a:lstStyle/>
          <a:p>
            <a:pPr algn="ctr"/>
            <a:r>
              <a:rPr lang="es-CO" b="1" dirty="0"/>
              <a:t>INTRODUCCIÓN</a:t>
            </a:r>
            <a:endParaRPr lang="es-CO" dirty="0" smtClean="0">
              <a:latin typeface="Arial Black" pitchFamily="34" charset="0"/>
            </a:endParaRPr>
          </a:p>
        </p:txBody>
      </p:sp>
      <p:sp>
        <p:nvSpPr>
          <p:cNvPr id="10" name="9 CuadroTexto"/>
          <p:cNvSpPr txBox="1"/>
          <p:nvPr/>
        </p:nvSpPr>
        <p:spPr>
          <a:xfrm>
            <a:off x="406399" y="3085831"/>
            <a:ext cx="8270439" cy="830997"/>
          </a:xfrm>
          <a:prstGeom prst="rect">
            <a:avLst/>
          </a:prstGeom>
          <a:noFill/>
        </p:spPr>
        <p:txBody>
          <a:bodyPr wrap="square" rtlCol="0">
            <a:spAutoFit/>
          </a:bodyPr>
          <a:lstStyle/>
          <a:p>
            <a:pPr algn="just">
              <a:lnSpc>
                <a:spcPct val="150000"/>
              </a:lnSpc>
            </a:pPr>
            <a:r>
              <a:rPr lang="es-CO" sz="1600" dirty="0" smtClean="0"/>
              <a:t>La introducción no debe superar los siete renglones en la diapositiva. Se debe sintetizar la introducción y desglosar aquí los aspectos mas importante de la presentación. </a:t>
            </a:r>
            <a:endParaRPr lang="es-CO" sz="1600" dirty="0" smtClean="0">
              <a:latin typeface="Arial Black" pitchFamily="34" charset="0"/>
            </a:endParaRPr>
          </a:p>
        </p:txBody>
      </p:sp>
      <p:sp>
        <p:nvSpPr>
          <p:cNvPr id="13" name="12 CuadroTexto"/>
          <p:cNvSpPr txBox="1"/>
          <p:nvPr/>
        </p:nvSpPr>
        <p:spPr>
          <a:xfrm>
            <a:off x="131905" y="1529680"/>
            <a:ext cx="9032975" cy="584775"/>
          </a:xfrm>
          <a:prstGeom prst="rect">
            <a:avLst/>
          </a:prstGeom>
          <a:noFill/>
        </p:spPr>
        <p:txBody>
          <a:bodyPr wrap="square" rtlCol="0">
            <a:spAutoFit/>
          </a:bodyPr>
          <a:lstStyle/>
          <a:p>
            <a:r>
              <a:rPr lang="es-CO" sz="1600" b="1" dirty="0" smtClean="0">
                <a:latin typeface="+mj-lt"/>
              </a:rPr>
              <a:t>Categoría: Investigación, Desarrollo, Diseño.</a:t>
            </a:r>
          </a:p>
          <a:p>
            <a:r>
              <a:rPr lang="es-CO" sz="1600" b="1" dirty="0" smtClean="0">
                <a:latin typeface="+mj-lt"/>
              </a:rPr>
              <a:t>Área de la investigación: Ingeniería </a:t>
            </a:r>
            <a:endParaRPr lang="es-CO" sz="1600" b="1" dirty="0">
              <a:latin typeface="+mj-lt"/>
            </a:endParaRPr>
          </a:p>
        </p:txBody>
      </p:sp>
      <p:sp>
        <p:nvSpPr>
          <p:cNvPr id="8" name="8 CuadroTexto"/>
          <p:cNvSpPr txBox="1"/>
          <p:nvPr/>
        </p:nvSpPr>
        <p:spPr>
          <a:xfrm>
            <a:off x="131905" y="416731"/>
            <a:ext cx="8880190" cy="400110"/>
          </a:xfrm>
          <a:prstGeom prst="rect">
            <a:avLst/>
          </a:prstGeom>
          <a:noFill/>
        </p:spPr>
        <p:txBody>
          <a:bodyPr wrap="square" rtlCol="0">
            <a:spAutoFit/>
          </a:bodyPr>
          <a:lstStyle/>
          <a:p>
            <a:pPr algn="ctr"/>
            <a:r>
              <a:rPr lang="es-CO" sz="2000" b="1" dirty="0" smtClean="0"/>
              <a:t>TITULO DEL PROYECTO  (En mayúsculas)</a:t>
            </a:r>
            <a:endParaRPr lang="es-CO" sz="1400" b="1" dirty="0" smtClean="0">
              <a:latin typeface="Arial Black" pitchFamily="34" charset="0"/>
            </a:endParaRPr>
          </a:p>
        </p:txBody>
      </p:sp>
      <p:sp>
        <p:nvSpPr>
          <p:cNvPr id="11" name="8 CuadroTexto"/>
          <p:cNvSpPr txBox="1"/>
          <p:nvPr/>
        </p:nvSpPr>
        <p:spPr>
          <a:xfrm>
            <a:off x="0" y="0"/>
            <a:ext cx="9144000" cy="246221"/>
          </a:xfrm>
          <a:prstGeom prst="rect">
            <a:avLst/>
          </a:prstGeom>
          <a:noFill/>
        </p:spPr>
        <p:txBody>
          <a:bodyPr wrap="square" rtlCol="0">
            <a:spAutoFit/>
          </a:bodyPr>
          <a:lstStyle/>
          <a:p>
            <a:r>
              <a:rPr lang="es-CO" sz="1000" dirty="0" smtClean="0">
                <a:latin typeface="Arial" pitchFamily="34" charset="0"/>
                <a:cs typeface="Arial" pitchFamily="34" charset="0"/>
              </a:rPr>
              <a:t>Titulo del proyecto en texto tipo oración.</a:t>
            </a:r>
            <a:endParaRPr lang="es-CO" sz="1000" dirty="0">
              <a:latin typeface="Arial" pitchFamily="34" charset="0"/>
              <a:cs typeface="Arial" pitchFamily="34" charset="0"/>
            </a:endParaRPr>
          </a:p>
        </p:txBody>
      </p:sp>
    </p:spTree>
    <p:extLst>
      <p:ext uri="{BB962C8B-B14F-4D97-AF65-F5344CB8AC3E}">
        <p14:creationId xmlns:p14="http://schemas.microsoft.com/office/powerpoint/2010/main" val="41759239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6 CuadroTexto"/>
          <p:cNvSpPr txBox="1"/>
          <p:nvPr/>
        </p:nvSpPr>
        <p:spPr>
          <a:xfrm>
            <a:off x="2616641" y="549070"/>
            <a:ext cx="3910715" cy="646331"/>
          </a:xfrm>
          <a:prstGeom prst="rect">
            <a:avLst/>
          </a:prstGeom>
          <a:noFill/>
        </p:spPr>
        <p:txBody>
          <a:bodyPr wrap="square" rtlCol="0">
            <a:spAutoFit/>
          </a:bodyPr>
          <a:lstStyle/>
          <a:p>
            <a:pPr algn="ctr"/>
            <a:r>
              <a:rPr lang="es-CO" b="1" dirty="0"/>
              <a:t>PLANTEAMIENTO DEL PROBLEMA Y JUSTIFICACIÓN</a:t>
            </a:r>
            <a:r>
              <a:rPr lang="es-CO" b="1" dirty="0" smtClean="0"/>
              <a:t>:</a:t>
            </a:r>
            <a:endParaRPr lang="es-CO" dirty="0" smtClean="0">
              <a:latin typeface="Arial Black" pitchFamily="34" charset="0"/>
            </a:endParaRPr>
          </a:p>
        </p:txBody>
      </p:sp>
      <p:sp>
        <p:nvSpPr>
          <p:cNvPr id="10" name="9 CuadroTexto"/>
          <p:cNvSpPr txBox="1"/>
          <p:nvPr/>
        </p:nvSpPr>
        <p:spPr>
          <a:xfrm>
            <a:off x="151966" y="1694696"/>
            <a:ext cx="8992034" cy="1384995"/>
          </a:xfrm>
          <a:prstGeom prst="rect">
            <a:avLst/>
          </a:prstGeom>
          <a:noFill/>
        </p:spPr>
        <p:txBody>
          <a:bodyPr wrap="square" rtlCol="0">
            <a:spAutoFit/>
          </a:bodyPr>
          <a:lstStyle/>
          <a:p>
            <a:r>
              <a:rPr lang="es-CO" sz="1600" b="1" dirty="0"/>
              <a:t>PLANTEAMIENTO DEL </a:t>
            </a:r>
            <a:r>
              <a:rPr lang="es-CO" sz="1600" b="1" dirty="0" smtClean="0"/>
              <a:t>PROBLEMA:</a:t>
            </a:r>
          </a:p>
          <a:p>
            <a:endParaRPr lang="es-CO" sz="1600" b="1" dirty="0" smtClean="0"/>
          </a:p>
          <a:p>
            <a:r>
              <a:rPr lang="es-CO" dirty="0" smtClean="0"/>
              <a:t>Aquí debe realizar el planteamiento del problema. Incluir una imagen alusiva al tema al final con su respectiva fuente si no es de autoría propia.</a:t>
            </a:r>
            <a:endParaRPr lang="es-CO" dirty="0"/>
          </a:p>
          <a:p>
            <a:endParaRPr lang="es-CO" sz="1600" dirty="0" smtClean="0">
              <a:latin typeface="Arial Black" pitchFamily="34" charset="0"/>
            </a:endParaRPr>
          </a:p>
        </p:txBody>
      </p:sp>
      <p:sp>
        <p:nvSpPr>
          <p:cNvPr id="9" name="8 CuadroTexto"/>
          <p:cNvSpPr txBox="1"/>
          <p:nvPr/>
        </p:nvSpPr>
        <p:spPr>
          <a:xfrm>
            <a:off x="0" y="0"/>
            <a:ext cx="9144000" cy="246221"/>
          </a:xfrm>
          <a:prstGeom prst="rect">
            <a:avLst/>
          </a:prstGeom>
          <a:noFill/>
        </p:spPr>
        <p:txBody>
          <a:bodyPr wrap="square" rtlCol="0">
            <a:spAutoFit/>
          </a:bodyPr>
          <a:lstStyle/>
          <a:p>
            <a:r>
              <a:rPr lang="es-CO" sz="1000" dirty="0" smtClean="0">
                <a:latin typeface="Arial" pitchFamily="34" charset="0"/>
                <a:cs typeface="Arial" pitchFamily="34" charset="0"/>
              </a:rPr>
              <a:t>Titulo del proyecto en texto tipo oración.</a:t>
            </a:r>
            <a:endParaRPr lang="es-CO" sz="1000" dirty="0">
              <a:latin typeface="Arial" pitchFamily="34" charset="0"/>
              <a:cs typeface="Arial" pitchFamily="34" charset="0"/>
            </a:endParaRPr>
          </a:p>
        </p:txBody>
      </p:sp>
    </p:spTree>
    <p:extLst>
      <p:ext uri="{BB962C8B-B14F-4D97-AF65-F5344CB8AC3E}">
        <p14:creationId xmlns:p14="http://schemas.microsoft.com/office/powerpoint/2010/main" val="19584341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6 CuadroTexto"/>
          <p:cNvSpPr txBox="1"/>
          <p:nvPr/>
        </p:nvSpPr>
        <p:spPr>
          <a:xfrm>
            <a:off x="2616641" y="549070"/>
            <a:ext cx="3910715" cy="646331"/>
          </a:xfrm>
          <a:prstGeom prst="rect">
            <a:avLst/>
          </a:prstGeom>
          <a:noFill/>
        </p:spPr>
        <p:txBody>
          <a:bodyPr wrap="square" rtlCol="0">
            <a:spAutoFit/>
          </a:bodyPr>
          <a:lstStyle/>
          <a:p>
            <a:pPr algn="ctr"/>
            <a:r>
              <a:rPr lang="es-CO" b="1" dirty="0"/>
              <a:t>PLANTEAMIENTO DEL PROBLEMA Y JUSTIFICACIÓN</a:t>
            </a:r>
            <a:r>
              <a:rPr lang="es-CO" b="1" dirty="0" smtClean="0"/>
              <a:t>:</a:t>
            </a:r>
            <a:endParaRPr lang="es-CO" dirty="0" smtClean="0">
              <a:latin typeface="Arial Black" pitchFamily="34" charset="0"/>
            </a:endParaRPr>
          </a:p>
        </p:txBody>
      </p:sp>
      <p:sp>
        <p:nvSpPr>
          <p:cNvPr id="10" name="9 CuadroTexto"/>
          <p:cNvSpPr txBox="1"/>
          <p:nvPr/>
        </p:nvSpPr>
        <p:spPr>
          <a:xfrm>
            <a:off x="395806" y="1694696"/>
            <a:ext cx="8504354" cy="1323439"/>
          </a:xfrm>
          <a:prstGeom prst="rect">
            <a:avLst/>
          </a:prstGeom>
          <a:noFill/>
        </p:spPr>
        <p:txBody>
          <a:bodyPr wrap="square" rtlCol="0">
            <a:spAutoFit/>
          </a:bodyPr>
          <a:lstStyle/>
          <a:p>
            <a:r>
              <a:rPr lang="es-CO" sz="1600" b="1" dirty="0" smtClean="0"/>
              <a:t>JUSTIFICACIÓN:</a:t>
            </a:r>
          </a:p>
          <a:p>
            <a:pPr algn="just">
              <a:lnSpc>
                <a:spcPct val="150000"/>
              </a:lnSpc>
            </a:pPr>
            <a:r>
              <a:rPr lang="es-CO" sz="1600" dirty="0" smtClean="0"/>
              <a:t>En este espacio colocar la justificación del Proyecto bien sintetizada. No sobrepasar los seis renglones de texto. Opcional colocar una imagen alusiva al tema con referencia.</a:t>
            </a:r>
          </a:p>
          <a:p>
            <a:endParaRPr lang="es-CO" sz="1600" dirty="0">
              <a:latin typeface="Arial Black" pitchFamily="34" charset="0"/>
            </a:endParaRPr>
          </a:p>
        </p:txBody>
      </p:sp>
      <p:sp>
        <p:nvSpPr>
          <p:cNvPr id="9" name="8 CuadroTexto"/>
          <p:cNvSpPr txBox="1"/>
          <p:nvPr/>
        </p:nvSpPr>
        <p:spPr>
          <a:xfrm>
            <a:off x="0" y="0"/>
            <a:ext cx="9144000" cy="246221"/>
          </a:xfrm>
          <a:prstGeom prst="rect">
            <a:avLst/>
          </a:prstGeom>
          <a:noFill/>
        </p:spPr>
        <p:txBody>
          <a:bodyPr wrap="square" rtlCol="0">
            <a:spAutoFit/>
          </a:bodyPr>
          <a:lstStyle/>
          <a:p>
            <a:r>
              <a:rPr lang="es-CO" sz="1000" dirty="0" smtClean="0">
                <a:latin typeface="Arial" pitchFamily="34" charset="0"/>
                <a:cs typeface="Arial" pitchFamily="34" charset="0"/>
              </a:rPr>
              <a:t>Titulo del proyecto en texto tipo oración.</a:t>
            </a:r>
            <a:endParaRPr lang="es-CO" sz="1000" dirty="0">
              <a:latin typeface="Arial" pitchFamily="34" charset="0"/>
              <a:cs typeface="Arial" pitchFamily="34" charset="0"/>
            </a:endParaRPr>
          </a:p>
        </p:txBody>
      </p:sp>
    </p:spTree>
    <p:extLst>
      <p:ext uri="{BB962C8B-B14F-4D97-AF65-F5344CB8AC3E}">
        <p14:creationId xmlns:p14="http://schemas.microsoft.com/office/powerpoint/2010/main" val="23973386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6 CuadroTexto"/>
          <p:cNvSpPr txBox="1"/>
          <p:nvPr/>
        </p:nvSpPr>
        <p:spPr>
          <a:xfrm>
            <a:off x="2616641" y="549070"/>
            <a:ext cx="3910715" cy="369332"/>
          </a:xfrm>
          <a:prstGeom prst="rect">
            <a:avLst/>
          </a:prstGeom>
          <a:noFill/>
        </p:spPr>
        <p:txBody>
          <a:bodyPr wrap="square" rtlCol="0">
            <a:spAutoFit/>
          </a:bodyPr>
          <a:lstStyle/>
          <a:p>
            <a:pPr algn="ctr"/>
            <a:r>
              <a:rPr lang="es-CO" b="1" dirty="0" smtClean="0"/>
              <a:t>OBJETIVO GENERAL </a:t>
            </a:r>
            <a:endParaRPr lang="es-CO" dirty="0"/>
          </a:p>
        </p:txBody>
      </p:sp>
      <p:sp>
        <p:nvSpPr>
          <p:cNvPr id="10" name="9 CuadroTexto"/>
          <p:cNvSpPr txBox="1"/>
          <p:nvPr/>
        </p:nvSpPr>
        <p:spPr>
          <a:xfrm>
            <a:off x="599221" y="1702832"/>
            <a:ext cx="7945554" cy="830997"/>
          </a:xfrm>
          <a:prstGeom prst="rect">
            <a:avLst/>
          </a:prstGeom>
          <a:noFill/>
        </p:spPr>
        <p:txBody>
          <a:bodyPr wrap="square" rtlCol="0">
            <a:spAutoFit/>
          </a:bodyPr>
          <a:lstStyle/>
          <a:p>
            <a:pPr algn="just">
              <a:lnSpc>
                <a:spcPct val="150000"/>
              </a:lnSpc>
            </a:pPr>
            <a:r>
              <a:rPr lang="es-CO" sz="1600" dirty="0" smtClean="0"/>
              <a:t>En este espacio colocar el objetivo general del proyecto. Opcional Colocar una imagen referenciada si no es de su autoría.</a:t>
            </a:r>
            <a:endParaRPr lang="es-CO" sz="1600" dirty="0"/>
          </a:p>
        </p:txBody>
      </p:sp>
      <p:sp>
        <p:nvSpPr>
          <p:cNvPr id="12" name="8 CuadroTexto"/>
          <p:cNvSpPr txBox="1"/>
          <p:nvPr/>
        </p:nvSpPr>
        <p:spPr>
          <a:xfrm>
            <a:off x="0" y="0"/>
            <a:ext cx="9144000" cy="246221"/>
          </a:xfrm>
          <a:prstGeom prst="rect">
            <a:avLst/>
          </a:prstGeom>
          <a:noFill/>
        </p:spPr>
        <p:txBody>
          <a:bodyPr wrap="square" rtlCol="0">
            <a:spAutoFit/>
          </a:bodyPr>
          <a:lstStyle/>
          <a:p>
            <a:r>
              <a:rPr lang="es-CO" sz="1000" dirty="0" smtClean="0">
                <a:latin typeface="Arial" pitchFamily="34" charset="0"/>
                <a:cs typeface="Arial" pitchFamily="34" charset="0"/>
              </a:rPr>
              <a:t>Titulo del proyecto en texto tipo oración.</a:t>
            </a:r>
            <a:endParaRPr lang="es-CO" sz="1000" dirty="0">
              <a:latin typeface="Arial" pitchFamily="34" charset="0"/>
              <a:cs typeface="Arial" pitchFamily="34" charset="0"/>
            </a:endParaRPr>
          </a:p>
        </p:txBody>
      </p:sp>
    </p:spTree>
    <p:extLst>
      <p:ext uri="{BB962C8B-B14F-4D97-AF65-F5344CB8AC3E}">
        <p14:creationId xmlns:p14="http://schemas.microsoft.com/office/powerpoint/2010/main" val="23973386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6 CuadroTexto"/>
          <p:cNvSpPr txBox="1"/>
          <p:nvPr/>
        </p:nvSpPr>
        <p:spPr>
          <a:xfrm>
            <a:off x="2616642" y="549070"/>
            <a:ext cx="3910715" cy="369332"/>
          </a:xfrm>
          <a:prstGeom prst="rect">
            <a:avLst/>
          </a:prstGeom>
          <a:noFill/>
        </p:spPr>
        <p:txBody>
          <a:bodyPr wrap="square" rtlCol="0">
            <a:spAutoFit/>
          </a:bodyPr>
          <a:lstStyle/>
          <a:p>
            <a:pPr algn="ctr"/>
            <a:r>
              <a:rPr lang="es-CO" b="1" dirty="0" smtClean="0"/>
              <a:t>OBJETIVOS ESPECÍFICOS</a:t>
            </a:r>
            <a:endParaRPr lang="es-CO" dirty="0"/>
          </a:p>
        </p:txBody>
      </p:sp>
      <p:sp>
        <p:nvSpPr>
          <p:cNvPr id="10" name="9 CuadroTexto"/>
          <p:cNvSpPr txBox="1"/>
          <p:nvPr/>
        </p:nvSpPr>
        <p:spPr>
          <a:xfrm>
            <a:off x="446606" y="1775976"/>
            <a:ext cx="8270674" cy="830997"/>
          </a:xfrm>
          <a:prstGeom prst="rect">
            <a:avLst/>
          </a:prstGeom>
          <a:noFill/>
        </p:spPr>
        <p:txBody>
          <a:bodyPr wrap="square" rtlCol="0">
            <a:spAutoFit/>
          </a:bodyPr>
          <a:lstStyle/>
          <a:p>
            <a:pPr marL="285750" lvl="0" indent="-285750" algn="just">
              <a:lnSpc>
                <a:spcPct val="150000"/>
              </a:lnSpc>
              <a:buFont typeface="Wingdings" panose="05000000000000000000" pitchFamily="2" charset="2"/>
              <a:buChar char="q"/>
            </a:pPr>
            <a:r>
              <a:rPr lang="es-CO" sz="1600" dirty="0" smtClean="0"/>
              <a:t>En este espacio colocar cada uno de los objetivos específicos planteados para el desarrollo del Proyecto.</a:t>
            </a:r>
            <a:endParaRPr lang="es-CO" sz="1600" dirty="0"/>
          </a:p>
        </p:txBody>
      </p:sp>
      <p:sp>
        <p:nvSpPr>
          <p:cNvPr id="9" name="8 CuadroTexto"/>
          <p:cNvSpPr txBox="1"/>
          <p:nvPr/>
        </p:nvSpPr>
        <p:spPr>
          <a:xfrm>
            <a:off x="0" y="0"/>
            <a:ext cx="9144000" cy="246221"/>
          </a:xfrm>
          <a:prstGeom prst="rect">
            <a:avLst/>
          </a:prstGeom>
          <a:noFill/>
        </p:spPr>
        <p:txBody>
          <a:bodyPr wrap="square" rtlCol="0">
            <a:spAutoFit/>
          </a:bodyPr>
          <a:lstStyle/>
          <a:p>
            <a:r>
              <a:rPr lang="es-CO" sz="1000" dirty="0" smtClean="0">
                <a:latin typeface="Arial" pitchFamily="34" charset="0"/>
                <a:cs typeface="Arial" pitchFamily="34" charset="0"/>
              </a:rPr>
              <a:t>Titulo del proyecto en texto tipo oración.</a:t>
            </a:r>
            <a:endParaRPr lang="es-CO" sz="1000" dirty="0">
              <a:latin typeface="Arial" pitchFamily="34" charset="0"/>
              <a:cs typeface="Arial" pitchFamily="34" charset="0"/>
            </a:endParaRPr>
          </a:p>
        </p:txBody>
      </p:sp>
    </p:spTree>
    <p:extLst>
      <p:ext uri="{BB962C8B-B14F-4D97-AF65-F5344CB8AC3E}">
        <p14:creationId xmlns:p14="http://schemas.microsoft.com/office/powerpoint/2010/main" val="19584341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6 CuadroTexto"/>
          <p:cNvSpPr txBox="1"/>
          <p:nvPr/>
        </p:nvSpPr>
        <p:spPr>
          <a:xfrm>
            <a:off x="2616642" y="549070"/>
            <a:ext cx="3910715" cy="369332"/>
          </a:xfrm>
          <a:prstGeom prst="rect">
            <a:avLst/>
          </a:prstGeom>
          <a:noFill/>
        </p:spPr>
        <p:txBody>
          <a:bodyPr wrap="square" rtlCol="0">
            <a:spAutoFit/>
          </a:bodyPr>
          <a:lstStyle/>
          <a:p>
            <a:pPr algn="ctr"/>
            <a:r>
              <a:rPr lang="es-CO" b="1" dirty="0"/>
              <a:t>REFERENTE TEORICO</a:t>
            </a:r>
            <a:endParaRPr lang="es-CO" dirty="0"/>
          </a:p>
        </p:txBody>
      </p:sp>
      <p:sp>
        <p:nvSpPr>
          <p:cNvPr id="12" name="8 CuadroTexto"/>
          <p:cNvSpPr txBox="1"/>
          <p:nvPr/>
        </p:nvSpPr>
        <p:spPr>
          <a:xfrm>
            <a:off x="0" y="0"/>
            <a:ext cx="9144000" cy="246221"/>
          </a:xfrm>
          <a:prstGeom prst="rect">
            <a:avLst/>
          </a:prstGeom>
          <a:noFill/>
        </p:spPr>
        <p:txBody>
          <a:bodyPr wrap="square" rtlCol="0">
            <a:spAutoFit/>
          </a:bodyPr>
          <a:lstStyle/>
          <a:p>
            <a:r>
              <a:rPr lang="es-CO" sz="1000" dirty="0" smtClean="0">
                <a:latin typeface="Arial" pitchFamily="34" charset="0"/>
                <a:cs typeface="Arial" pitchFamily="34" charset="0"/>
              </a:rPr>
              <a:t>Titulo del proyecto en texto tipo oración.</a:t>
            </a:r>
            <a:endParaRPr lang="es-CO" sz="1000" dirty="0">
              <a:latin typeface="Arial" pitchFamily="34" charset="0"/>
              <a:cs typeface="Arial" pitchFamily="34" charset="0"/>
            </a:endParaRPr>
          </a:p>
        </p:txBody>
      </p:sp>
      <p:sp>
        <p:nvSpPr>
          <p:cNvPr id="13" name="9 CuadroTexto"/>
          <p:cNvSpPr txBox="1"/>
          <p:nvPr/>
        </p:nvSpPr>
        <p:spPr>
          <a:xfrm>
            <a:off x="599221" y="1702832"/>
            <a:ext cx="7945554" cy="830997"/>
          </a:xfrm>
          <a:prstGeom prst="rect">
            <a:avLst/>
          </a:prstGeom>
          <a:noFill/>
        </p:spPr>
        <p:txBody>
          <a:bodyPr wrap="square" rtlCol="0">
            <a:spAutoFit/>
          </a:bodyPr>
          <a:lstStyle/>
          <a:p>
            <a:pPr algn="just">
              <a:lnSpc>
                <a:spcPct val="150000"/>
              </a:lnSpc>
            </a:pPr>
            <a:r>
              <a:rPr lang="es-CO" sz="1600" dirty="0" smtClean="0"/>
              <a:t>En este espacio colocar el Teórico del proyecto. Puede ampliar a otra diapositiva para el referente teórico. Opcional Colocar una imagen referenciada si no es de su autoría.</a:t>
            </a:r>
            <a:endParaRPr lang="es-CO" sz="1600" dirty="0"/>
          </a:p>
        </p:txBody>
      </p:sp>
    </p:spTree>
    <p:extLst>
      <p:ext uri="{BB962C8B-B14F-4D97-AF65-F5344CB8AC3E}">
        <p14:creationId xmlns:p14="http://schemas.microsoft.com/office/powerpoint/2010/main" val="1073594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6 CuadroTexto"/>
          <p:cNvSpPr txBox="1"/>
          <p:nvPr/>
        </p:nvSpPr>
        <p:spPr>
          <a:xfrm>
            <a:off x="2616642" y="549070"/>
            <a:ext cx="3910715" cy="369332"/>
          </a:xfrm>
          <a:prstGeom prst="rect">
            <a:avLst/>
          </a:prstGeom>
          <a:noFill/>
        </p:spPr>
        <p:txBody>
          <a:bodyPr wrap="square" rtlCol="0">
            <a:spAutoFit/>
          </a:bodyPr>
          <a:lstStyle/>
          <a:p>
            <a:pPr algn="ctr"/>
            <a:r>
              <a:rPr lang="es-CO" b="1" dirty="0"/>
              <a:t>METODOLOGIA</a:t>
            </a:r>
            <a:endParaRPr lang="es-CO" dirty="0"/>
          </a:p>
        </p:txBody>
      </p:sp>
      <p:graphicFrame>
        <p:nvGraphicFramePr>
          <p:cNvPr id="2" name="Diagrama 1"/>
          <p:cNvGraphicFramePr/>
          <p:nvPr>
            <p:extLst>
              <p:ext uri="{D42A27DB-BD31-4B8C-83A1-F6EECF244321}">
                <p14:modId xmlns:p14="http://schemas.microsoft.com/office/powerpoint/2010/main" val="137939260"/>
              </p:ext>
            </p:extLst>
          </p:nvPr>
        </p:nvGraphicFramePr>
        <p:xfrm>
          <a:off x="182880" y="909320"/>
          <a:ext cx="8554720" cy="51358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8 CuadroTexto"/>
          <p:cNvSpPr txBox="1"/>
          <p:nvPr/>
        </p:nvSpPr>
        <p:spPr>
          <a:xfrm>
            <a:off x="0" y="0"/>
            <a:ext cx="9144000" cy="246221"/>
          </a:xfrm>
          <a:prstGeom prst="rect">
            <a:avLst/>
          </a:prstGeom>
          <a:noFill/>
        </p:spPr>
        <p:txBody>
          <a:bodyPr wrap="square" rtlCol="0">
            <a:spAutoFit/>
          </a:bodyPr>
          <a:lstStyle/>
          <a:p>
            <a:r>
              <a:rPr lang="es-CO" sz="1000" dirty="0" smtClean="0">
                <a:latin typeface="Arial" pitchFamily="34" charset="0"/>
                <a:cs typeface="Arial" pitchFamily="34" charset="0"/>
              </a:rPr>
              <a:t>Titulo del proyecto en texto tipo oración.</a:t>
            </a:r>
            <a:endParaRPr lang="es-CO" sz="1000" dirty="0">
              <a:latin typeface="Arial" pitchFamily="34" charset="0"/>
              <a:cs typeface="Arial" pitchFamily="34" charset="0"/>
            </a:endParaRPr>
          </a:p>
        </p:txBody>
      </p:sp>
    </p:spTree>
    <p:extLst>
      <p:ext uri="{BB962C8B-B14F-4D97-AF65-F5344CB8AC3E}">
        <p14:creationId xmlns:p14="http://schemas.microsoft.com/office/powerpoint/2010/main" val="26864968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6 CuadroTexto"/>
          <p:cNvSpPr txBox="1"/>
          <p:nvPr/>
        </p:nvSpPr>
        <p:spPr>
          <a:xfrm>
            <a:off x="2616642" y="549070"/>
            <a:ext cx="3910715" cy="369332"/>
          </a:xfrm>
          <a:prstGeom prst="rect">
            <a:avLst/>
          </a:prstGeom>
          <a:noFill/>
        </p:spPr>
        <p:txBody>
          <a:bodyPr wrap="square" rtlCol="0">
            <a:spAutoFit/>
          </a:bodyPr>
          <a:lstStyle/>
          <a:p>
            <a:pPr algn="ctr"/>
            <a:r>
              <a:rPr lang="es-CO" b="1" dirty="0" smtClean="0"/>
              <a:t>RESULTADOS DEL PROYECTO</a:t>
            </a:r>
            <a:endParaRPr lang="es-CO" dirty="0"/>
          </a:p>
        </p:txBody>
      </p:sp>
      <p:sp>
        <p:nvSpPr>
          <p:cNvPr id="10" name="9 CuadroTexto"/>
          <p:cNvSpPr txBox="1"/>
          <p:nvPr/>
        </p:nvSpPr>
        <p:spPr>
          <a:xfrm>
            <a:off x="446822" y="1682512"/>
            <a:ext cx="8250354" cy="830997"/>
          </a:xfrm>
          <a:prstGeom prst="rect">
            <a:avLst/>
          </a:prstGeom>
          <a:noFill/>
        </p:spPr>
        <p:txBody>
          <a:bodyPr wrap="square" rtlCol="0">
            <a:spAutoFit/>
          </a:bodyPr>
          <a:lstStyle/>
          <a:p>
            <a:pPr algn="just">
              <a:lnSpc>
                <a:spcPct val="150000"/>
              </a:lnSpc>
            </a:pPr>
            <a:r>
              <a:rPr lang="es-CO" sz="1600" dirty="0" smtClean="0"/>
              <a:t>Si aplica desglose el desarrollo del proyecto en caso de que este sea de aplicación o implementación. Puede utilizar varias diapositivas para el desarrollo del mismo</a:t>
            </a:r>
            <a:endParaRPr lang="es-CO" sz="1600" dirty="0"/>
          </a:p>
        </p:txBody>
      </p:sp>
      <p:sp>
        <p:nvSpPr>
          <p:cNvPr id="9" name="8 CuadroTexto"/>
          <p:cNvSpPr txBox="1"/>
          <p:nvPr/>
        </p:nvSpPr>
        <p:spPr>
          <a:xfrm>
            <a:off x="0" y="0"/>
            <a:ext cx="9144000" cy="246221"/>
          </a:xfrm>
          <a:prstGeom prst="rect">
            <a:avLst/>
          </a:prstGeom>
          <a:noFill/>
        </p:spPr>
        <p:txBody>
          <a:bodyPr wrap="square" rtlCol="0">
            <a:spAutoFit/>
          </a:bodyPr>
          <a:lstStyle/>
          <a:p>
            <a:r>
              <a:rPr lang="es-CO" sz="1000" dirty="0" smtClean="0">
                <a:latin typeface="Arial" pitchFamily="34" charset="0"/>
                <a:cs typeface="Arial" pitchFamily="34" charset="0"/>
              </a:rPr>
              <a:t>Titulo del proyecto en texto tipo oración.</a:t>
            </a:r>
            <a:endParaRPr lang="es-CO" sz="1000" dirty="0">
              <a:latin typeface="Arial" pitchFamily="34" charset="0"/>
              <a:cs typeface="Arial" pitchFamily="34" charset="0"/>
            </a:endParaRPr>
          </a:p>
        </p:txBody>
      </p:sp>
    </p:spTree>
    <p:extLst>
      <p:ext uri="{BB962C8B-B14F-4D97-AF65-F5344CB8AC3E}">
        <p14:creationId xmlns:p14="http://schemas.microsoft.com/office/powerpoint/2010/main" val="4516321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5719</TotalTime>
  <Words>532</Words>
  <Application>Microsoft Office PowerPoint</Application>
  <PresentationFormat>Presentación en pantalla (4:3)</PresentationFormat>
  <Paragraphs>73</Paragraphs>
  <Slides>13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13</vt:i4>
      </vt:variant>
    </vt:vector>
  </HeadingPairs>
  <TitlesOfParts>
    <vt:vector size="18" baseType="lpstr">
      <vt:lpstr>Arial</vt:lpstr>
      <vt:lpstr>Arial Black</vt:lpstr>
      <vt:lpstr>Calibri</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carlos agamez</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carlos  agamez</dc:creator>
  <cp:lastModifiedBy>oscar perez</cp:lastModifiedBy>
  <cp:revision>78</cp:revision>
  <dcterms:created xsi:type="dcterms:W3CDTF">2012-07-26T17:22:25Z</dcterms:created>
  <dcterms:modified xsi:type="dcterms:W3CDTF">2017-01-24T13:45:15Z</dcterms:modified>
</cp:coreProperties>
</file>