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21599525" cy="50399950"/>
  <p:notesSz cx="6858000" cy="9144000"/>
  <p:defaultTextStyle>
    <a:defPPr>
      <a:defRPr lang="es-CO"/>
    </a:defPPr>
    <a:lvl1pPr marL="0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1pPr>
    <a:lvl2pPr marL="9874519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2pPr>
    <a:lvl3pPr marL="19749038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3pPr>
    <a:lvl4pPr marL="29623557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4pPr>
    <a:lvl5pPr marL="39498075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5pPr>
    <a:lvl6pPr marL="49372594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6pPr>
    <a:lvl7pPr marL="51206400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7pPr>
    <a:lvl8pPr marL="51206400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8pPr>
    <a:lvl9pPr marL="51206400" algn="l" defTabSz="19749038" rtl="0" eaLnBrk="1" latinLnBrk="0" hangingPunct="1">
      <a:defRPr sz="388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D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" d="100"/>
          <a:sy n="12" d="100"/>
        </p:scale>
        <p:origin x="30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4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068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809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63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504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17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844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64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50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8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880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31E46-D024-4E55-9BBB-A5E3565FF1C5}" type="datetimeFigureOut">
              <a:rPr lang="es-CO" smtClean="0"/>
              <a:t>6/02/2023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6DFA3-2116-4F48-9FA0-A445E2F199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125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9"/>
          <p:cNvSpPr txBox="1">
            <a:spLocks noChangeArrowheads="1"/>
          </p:cNvSpPr>
          <p:nvPr/>
        </p:nvSpPr>
        <p:spPr bwMode="auto">
          <a:xfrm>
            <a:off x="439737" y="74613"/>
            <a:ext cx="2075338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s-ES" altLang="es-ES" sz="8799" b="1" dirty="0">
                <a:solidFill>
                  <a:schemeClr val="tx1"/>
                </a:solidFill>
              </a:rPr>
              <a:t>TÍTULO DEL PROYECTO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95715" y="1232067"/>
            <a:ext cx="18841431" cy="169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O" sz="4100" b="1" i="1" dirty="0">
                <a:latin typeface="Times New Roman" panose="02020603050405020304" pitchFamily="18" charset="0"/>
              </a:rPr>
              <a:t> Director de Proyecto: Nombre del docente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O" sz="4100" b="1" i="1" dirty="0">
                <a:latin typeface="Times New Roman" panose="02020603050405020304" pitchFamily="18" charset="0"/>
              </a:rPr>
              <a:t>Autores: Primero el nombre del ponente y después los demás</a:t>
            </a:r>
            <a:endParaRPr lang="es-ES" altLang="es-CO" sz="4100" b="1" i="1" dirty="0">
              <a:latin typeface="Times New Roman" panose="0202060305040502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6430" y="48290743"/>
            <a:ext cx="21600000" cy="209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3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 la asignatura núcleo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3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Fundación Universitaria Antonio de Arévalo</a:t>
            </a:r>
            <a:endParaRPr lang="es-ES" altLang="es-CO" sz="5399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29"/>
          <p:cNvSpPr>
            <a:spLocks noChangeArrowheads="1"/>
          </p:cNvSpPr>
          <p:nvPr/>
        </p:nvSpPr>
        <p:spPr bwMode="auto">
          <a:xfrm>
            <a:off x="10775326" y="3761378"/>
            <a:ext cx="10493796" cy="4417243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1828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6400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0972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5544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s-ES" dirty="0"/>
          </a:p>
        </p:txBody>
      </p:sp>
      <p:sp>
        <p:nvSpPr>
          <p:cNvPr id="12" name="Rectángulo 2"/>
          <p:cNvSpPr>
            <a:spLocks noChangeArrowheads="1"/>
          </p:cNvSpPr>
          <p:nvPr/>
        </p:nvSpPr>
        <p:spPr bwMode="auto">
          <a:xfrm>
            <a:off x="392724" y="3764553"/>
            <a:ext cx="10080000" cy="4416925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7" tIns="45713" rIns="91427" bIns="45713"/>
          <a:lstStyle>
            <a:lvl1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1006475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1828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6400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0972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554413" indent="100013" defTabSz="1006475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s-ES" dirty="0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87961" y="3605766"/>
            <a:ext cx="10080000" cy="1220878"/>
          </a:xfrm>
          <a:prstGeom prst="rect">
            <a:avLst/>
          </a:prstGeom>
          <a:solidFill>
            <a:srgbClr val="265098"/>
          </a:solidFill>
          <a:ln>
            <a:noFill/>
          </a:ln>
        </p:spPr>
        <p:txBody>
          <a:bodyPr wrap="square" lIns="431955" tIns="215979" rIns="431955" bIns="215979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099" b="1" dirty="0" smtClean="0">
                <a:solidFill>
                  <a:schemeClr val="bg1"/>
                </a:solidFill>
                <a:latin typeface="+mj-lt"/>
              </a:rPr>
              <a:t>IRESUMEN</a:t>
            </a:r>
            <a:endParaRPr lang="es-ES_tradnl" altLang="es-CO" sz="5099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92724" y="17428900"/>
            <a:ext cx="10080000" cy="2005580"/>
          </a:xfrm>
          <a:prstGeom prst="rect">
            <a:avLst/>
          </a:prstGeom>
          <a:solidFill>
            <a:srgbClr val="265098"/>
          </a:solidFill>
          <a:ln>
            <a:noFill/>
          </a:ln>
        </p:spPr>
        <p:txBody>
          <a:bodyPr wrap="square" lIns="431955" tIns="215979" rIns="431955" bIns="215979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099" b="1" dirty="0">
                <a:solidFill>
                  <a:schemeClr val="bg1"/>
                </a:solidFill>
                <a:latin typeface="+mj-lt"/>
              </a:rPr>
              <a:t>PLANTEAMIENTO DEL PROBLEMA Y </a:t>
            </a:r>
            <a:r>
              <a:rPr lang="es-ES_tradnl" altLang="es-CO" sz="5099" b="1" dirty="0" smtClean="0">
                <a:solidFill>
                  <a:schemeClr val="bg1"/>
                </a:solidFill>
                <a:latin typeface="+mj-lt"/>
              </a:rPr>
              <a:t>FORMULACIÓN</a:t>
            </a:r>
            <a:endParaRPr lang="es-ES_tradnl" altLang="es-CO" sz="5099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690563" y="4912316"/>
            <a:ext cx="148097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5000" dirty="0">
                <a:solidFill>
                  <a:schemeClr val="tx2"/>
                </a:solidFill>
                <a:cs typeface="Arial" panose="020B0604020202020204" pitchFamily="34" charset="0"/>
              </a:rPr>
              <a:t>Información aquí</a:t>
            </a:r>
            <a:r>
              <a:rPr lang="es-ES_tradnl" altLang="es-CO" sz="50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0770563" y="36928768"/>
            <a:ext cx="10498559" cy="1220878"/>
          </a:xfrm>
          <a:prstGeom prst="rect">
            <a:avLst/>
          </a:prstGeom>
          <a:solidFill>
            <a:srgbClr val="265098"/>
          </a:solidFill>
          <a:ln>
            <a:noFill/>
          </a:ln>
        </p:spPr>
        <p:txBody>
          <a:bodyPr wrap="square"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099" b="1" dirty="0">
                <a:solidFill>
                  <a:schemeClr val="bg1"/>
                </a:solidFill>
                <a:latin typeface="+mj-lt"/>
              </a:rPr>
              <a:t>BIBLIOGRAFIA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92724" y="36875307"/>
            <a:ext cx="10080000" cy="1220878"/>
          </a:xfrm>
          <a:prstGeom prst="rect">
            <a:avLst/>
          </a:prstGeom>
          <a:solidFill>
            <a:srgbClr val="265098"/>
          </a:solidFill>
          <a:ln>
            <a:noFill/>
          </a:ln>
        </p:spPr>
        <p:txBody>
          <a:bodyPr wrap="square" lIns="431955" tIns="215979" rIns="431955" bIns="215979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099" b="1" dirty="0">
                <a:solidFill>
                  <a:schemeClr val="bg1"/>
                </a:solidFill>
                <a:latin typeface="+mj-lt"/>
              </a:rPr>
              <a:t>OBJETIVOS                    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0775326" y="3761378"/>
            <a:ext cx="10498559" cy="1220878"/>
          </a:xfrm>
          <a:prstGeom prst="rect">
            <a:avLst/>
          </a:prstGeom>
          <a:solidFill>
            <a:srgbClr val="265098"/>
          </a:solidFill>
          <a:ln>
            <a:noFill/>
          </a:ln>
        </p:spPr>
        <p:txBody>
          <a:bodyPr wrap="square" lIns="431955" tIns="215979" rIns="431955" bIns="215979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319588" eaLnBrk="0" hangingPunct="0">
              <a:spcBef>
                <a:spcPct val="20000"/>
              </a:spcBef>
              <a:buChar char="–"/>
              <a:defRPr sz="1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319588" eaLnBrk="0" hangingPunct="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319588" eaLnBrk="0" hangingPunct="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319588" eaLnBrk="0" hangingPunct="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_tradnl" altLang="es-CO" sz="5099" b="1" dirty="0">
                <a:solidFill>
                  <a:schemeClr val="bg1"/>
                </a:solidFill>
                <a:latin typeface="+mj-lt"/>
              </a:rPr>
              <a:t>DESARROLLO DEL PROYECTO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79438" y="19255696"/>
            <a:ext cx="1480978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5000">
                <a:solidFill>
                  <a:schemeClr val="tx2"/>
                </a:solidFill>
                <a:cs typeface="Arial" panose="020B0604020202020204" pitchFamily="34" charset="0"/>
              </a:rPr>
              <a:t>Información aquí</a:t>
            </a:r>
            <a:r>
              <a:rPr lang="es-ES_tradnl" altLang="es-CO" sz="5000"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54000" y="38046882"/>
            <a:ext cx="14809788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5000">
                <a:solidFill>
                  <a:schemeClr val="tx2"/>
                </a:solidFill>
                <a:cs typeface="Arial" panose="020B0604020202020204" pitchFamily="34" charset="0"/>
              </a:rPr>
              <a:t>Información aquí</a:t>
            </a:r>
            <a:r>
              <a:rPr lang="es-ES_tradnl" altLang="es-CO" sz="5000"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11309772" y="4999628"/>
            <a:ext cx="937059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5000" dirty="0">
                <a:solidFill>
                  <a:schemeClr val="tx2"/>
                </a:solidFill>
                <a:cs typeface="Arial" panose="020B0604020202020204" pitchFamily="34" charset="0"/>
              </a:rPr>
              <a:t>Información aquí</a:t>
            </a:r>
            <a:r>
              <a:rPr lang="es-ES_tradnl" altLang="es-CO" sz="50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11189122" y="38108281"/>
            <a:ext cx="10080000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1955" tIns="215979" rIns="431955" bIns="215979">
            <a:spAutoFit/>
          </a:bodyPr>
          <a:lstStyle>
            <a:lvl1pPr defTabSz="4319588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>
              <a:spcBef>
                <a:spcPct val="20000"/>
              </a:spcBef>
              <a:buChar char="–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>
              <a:spcBef>
                <a:spcPct val="20000"/>
              </a:spcBef>
              <a:buChar char="•"/>
              <a:defRPr sz="1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>
              <a:spcBef>
                <a:spcPct val="20000"/>
              </a:spcBef>
              <a:buChar char="–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>
              <a:spcBef>
                <a:spcPct val="20000"/>
              </a:spcBef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5000">
                <a:solidFill>
                  <a:schemeClr val="tx2"/>
                </a:solidFill>
                <a:cs typeface="Arial" panose="020B0604020202020204" pitchFamily="34" charset="0"/>
              </a:rPr>
              <a:t>Información aquí</a:t>
            </a:r>
            <a:r>
              <a:rPr lang="es-ES_tradnl" altLang="es-CO" sz="5000"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29" name="Conector recto 12"/>
          <p:cNvCxnSpPr>
            <a:cxnSpLocks noChangeShapeType="1"/>
          </p:cNvCxnSpPr>
          <p:nvPr/>
        </p:nvCxnSpPr>
        <p:spPr bwMode="auto">
          <a:xfrm flipV="1">
            <a:off x="0" y="39600188"/>
            <a:ext cx="32045275" cy="3603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30" name="Conector recto 17"/>
          <p:cNvCxnSpPr>
            <a:cxnSpLocks noChangeShapeType="1"/>
          </p:cNvCxnSpPr>
          <p:nvPr/>
        </p:nvCxnSpPr>
        <p:spPr bwMode="auto">
          <a:xfrm>
            <a:off x="0" y="48452838"/>
            <a:ext cx="21599525" cy="1066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Conector recto 52"/>
          <p:cNvCxnSpPr>
            <a:cxnSpLocks noChangeShapeType="1"/>
          </p:cNvCxnSpPr>
          <p:nvPr/>
        </p:nvCxnSpPr>
        <p:spPr bwMode="auto">
          <a:xfrm flipV="1">
            <a:off x="-1588" y="3272599"/>
            <a:ext cx="21601113" cy="17980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5156E877-B501-A550-936C-B9B93163C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3" y="239237"/>
            <a:ext cx="3314717" cy="2880000"/>
          </a:xfrm>
          <a:prstGeom prst="rect">
            <a:avLst/>
          </a:prstGeom>
        </p:spPr>
      </p:pic>
      <p:pic>
        <p:nvPicPr>
          <p:cNvPr id="2" name="Imagen 4">
            <a:extLst>
              <a:ext uri="{FF2B5EF4-FFF2-40B4-BE49-F238E27FC236}">
                <a16:creationId xmlns:a16="http://schemas.microsoft.com/office/drawing/2014/main" id="{A8E5DD71-F92A-BEEA-8818-61D504473D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753" y="156107"/>
            <a:ext cx="2783685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839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58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Harold Alberto Rodriguez Arias</dc:creator>
  <cp:lastModifiedBy>Geraldine Simancas</cp:lastModifiedBy>
  <cp:revision>12</cp:revision>
  <dcterms:created xsi:type="dcterms:W3CDTF">2022-05-18T21:17:11Z</dcterms:created>
  <dcterms:modified xsi:type="dcterms:W3CDTF">2023-02-07T00:40:00Z</dcterms:modified>
</cp:coreProperties>
</file>